
<file path=[Content_Types].xml><?xml version="1.0" encoding="utf-8"?>
<Types xmlns="http://schemas.openxmlformats.org/package/2006/content-types">
  <Override PartName="/ppt/slides/slide18.xml" ContentType="application/vnd.openxmlformats-officedocument.presentationml.slide+xml"/>
  <Override PartName="/ppt/diagrams/drawing2.xml" ContentType="application/vnd.ms-office.drawingml.diagramDrawing+xml"/>
  <Override PartName="/ppt/slides/slide9.xml" ContentType="application/vnd.openxmlformats-officedocument.presentationml.slide+xml"/>
  <Override PartName="/ppt/diagrams/data2.xml" ContentType="application/vnd.openxmlformats-officedocument.drawingml.diagramData+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diagrams/drawing3.xml" ContentType="application/vnd.ms-office.drawingml.diagramDrawing+xml"/>
  <Override PartName="/ppt/tableStyles.xml" ContentType="application/vnd.openxmlformats-officedocument.presentationml.tableStyles+xml"/>
  <Override PartName="/ppt/diagrams/data3.xml" ContentType="application/vnd.openxmlformats-officedocument.drawingml.diagramData+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diagrams/layout1.xml" ContentType="application/vnd.openxmlformats-officedocument.drawingml.diagramLayout+xml"/>
  <Override PartName="/ppt/slides/slide23.xml" ContentType="application/vnd.openxmlformats-officedocument.presentationml.slide+xml"/>
  <Override PartName="/ppt/slides/slide31.xml" ContentType="application/vnd.openxmlformats-officedocument.presentationml.slide+xml"/>
  <Override PartName="/ppt/diagrams/quickStyle1.xml" ContentType="application/vnd.openxmlformats-officedocument.drawingml.diagramStyl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diagrams/colors3.xml" ContentType="application/vnd.openxmlformats-officedocument.drawingml.diagramColors+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diagrams/layout2.xml" ContentType="application/vnd.openxmlformats-officedocument.drawingml.diagramLayout+xml"/>
  <Override PartName="/ppt/slideLayouts/slideLayout3.xml" ContentType="application/vnd.openxmlformats-officedocument.presentationml.slideLayout+xml"/>
  <Override PartName="/ppt/diagrams/quickStyle2.xml" ContentType="application/vnd.openxmlformats-officedocument.drawingml.diagramStyle+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diagrams/layout3.xml" ContentType="application/vnd.openxmlformats-officedocument.drawingml.diagramLayout+xml"/>
  <Override PartName="/ppt/slideLayouts/slideLayout4.xml" ContentType="application/vnd.openxmlformats-officedocument.presentationml.slideLayout+xml"/>
  <Override PartName="/ppt/diagrams/quickStyle3.xml" ContentType="application/vnd.openxmlformats-officedocument.drawingml.diagramStyle+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44" r:id="rId1"/>
  </p:sldMasterIdLst>
  <p:notesMasterIdLst>
    <p:notesMasterId r:id="rId34"/>
  </p:notesMasterIdLst>
  <p:sldIdLst>
    <p:sldId id="285" r:id="rId2"/>
    <p:sldId id="286" r:id="rId3"/>
    <p:sldId id="287" r:id="rId4"/>
    <p:sldId id="256" r:id="rId5"/>
    <p:sldId id="257" r:id="rId6"/>
    <p:sldId id="258" r:id="rId7"/>
    <p:sldId id="264" r:id="rId8"/>
    <p:sldId id="259" r:id="rId9"/>
    <p:sldId id="270" r:id="rId10"/>
    <p:sldId id="278" r:id="rId11"/>
    <p:sldId id="269" r:id="rId12"/>
    <p:sldId id="279" r:id="rId13"/>
    <p:sldId id="280" r:id="rId14"/>
    <p:sldId id="272" r:id="rId15"/>
    <p:sldId id="267" r:id="rId16"/>
    <p:sldId id="273" r:id="rId17"/>
    <p:sldId id="265" r:id="rId18"/>
    <p:sldId id="274" r:id="rId19"/>
    <p:sldId id="281" r:id="rId20"/>
    <p:sldId id="283" r:id="rId21"/>
    <p:sldId id="271" r:id="rId22"/>
    <p:sldId id="276" r:id="rId23"/>
    <p:sldId id="275" r:id="rId24"/>
    <p:sldId id="277" r:id="rId25"/>
    <p:sldId id="268" r:id="rId26"/>
    <p:sldId id="282" r:id="rId27"/>
    <p:sldId id="261" r:id="rId28"/>
    <p:sldId id="262" r:id="rId29"/>
    <p:sldId id="263" r:id="rId30"/>
    <p:sldId id="260" r:id="rId31"/>
    <p:sldId id="288" r:id="rId32"/>
    <p:sldId id="284" r:id="rId33"/>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FEFFA5"/>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showComments="0">
  <p:normalViewPr>
    <p:restoredLeft sz="16467" autoAdjust="0"/>
    <p:restoredTop sz="94691" autoAdjust="0"/>
  </p:normalViewPr>
  <p:slideViewPr>
    <p:cSldViewPr snapToGrid="0" snapToObjects="1">
      <p:cViewPr>
        <p:scale>
          <a:sx n="72" d="100"/>
          <a:sy n="72" d="100"/>
        </p:scale>
        <p:origin x="-3448" y="-1512"/>
      </p:cViewPr>
      <p:guideLst>
        <p:guide orient="horz" pos="2160"/>
        <p:guide pos="2880"/>
      </p:guideLst>
    </p:cSldViewPr>
  </p:slideViewPr>
  <p:outlineViewPr>
    <p:cViewPr>
      <p:scale>
        <a:sx n="33" d="100"/>
        <a:sy n="33" d="100"/>
      </p:scale>
      <p:origin x="0" y="2200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41834F-99D4-41D8-8B34-8C3511752921}"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nl-NL"/>
        </a:p>
      </dgm:t>
    </dgm:pt>
    <dgm:pt modelId="{E4001F61-CC15-4BB1-9938-33418DFB0D13}">
      <dgm:prSet phldrT="[Tekst]"/>
      <dgm:spPr/>
      <dgm:t>
        <a:bodyPr/>
        <a:lstStyle/>
        <a:p>
          <a:r>
            <a:rPr lang="nl-NL"/>
            <a:t>aandoening / disability</a:t>
          </a:r>
        </a:p>
      </dgm:t>
    </dgm:pt>
    <dgm:pt modelId="{0A53D87C-91F3-4056-A9B6-DBE723772919}" type="parTrans" cxnId="{20DD0EB8-FC6C-4B70-9D47-48AD376A0C64}">
      <dgm:prSet/>
      <dgm:spPr/>
      <dgm:t>
        <a:bodyPr/>
        <a:lstStyle/>
        <a:p>
          <a:endParaRPr lang="nl-NL"/>
        </a:p>
      </dgm:t>
    </dgm:pt>
    <dgm:pt modelId="{7BF525E5-675E-4E7D-ADE6-DC11374D7ECD}" type="sibTrans" cxnId="{20DD0EB8-FC6C-4B70-9D47-48AD376A0C64}">
      <dgm:prSet/>
      <dgm:spPr/>
      <dgm:t>
        <a:bodyPr/>
        <a:lstStyle/>
        <a:p>
          <a:endParaRPr lang="nl-NL"/>
        </a:p>
      </dgm:t>
    </dgm:pt>
    <dgm:pt modelId="{A87C1714-23E8-4647-98E8-3ED6F0EF9BC7}">
      <dgm:prSet phldrT="[Tekst]"/>
      <dgm:spPr/>
      <dgm:t>
        <a:bodyPr/>
        <a:lstStyle/>
        <a:p>
          <a:r>
            <a:rPr lang="nl-NL"/>
            <a:t>omgaan met de aandoening</a:t>
          </a:r>
        </a:p>
      </dgm:t>
    </dgm:pt>
    <dgm:pt modelId="{221C16B3-CE17-4CCE-AB9F-02B422E751F6}" type="parTrans" cxnId="{AB1003BE-999A-4CD9-9DD8-5DA1BDF2AED9}">
      <dgm:prSet/>
      <dgm:spPr/>
      <dgm:t>
        <a:bodyPr/>
        <a:lstStyle/>
        <a:p>
          <a:endParaRPr lang="nl-NL"/>
        </a:p>
      </dgm:t>
    </dgm:pt>
    <dgm:pt modelId="{AD75B8FD-121B-4E58-BF5D-891B2C072D9D}" type="sibTrans" cxnId="{AB1003BE-999A-4CD9-9DD8-5DA1BDF2AED9}">
      <dgm:prSet/>
      <dgm:spPr/>
      <dgm:t>
        <a:bodyPr/>
        <a:lstStyle/>
        <a:p>
          <a:endParaRPr lang="nl-NL"/>
        </a:p>
      </dgm:t>
    </dgm:pt>
    <dgm:pt modelId="{A1833A77-463C-454D-A707-0FA7D4F76302}">
      <dgm:prSet phldrT="[Tekst]"/>
      <dgm:spPr/>
      <dgm:t>
        <a:bodyPr/>
        <a:lstStyle/>
        <a:p>
          <a:r>
            <a:rPr lang="nl-NL"/>
            <a:t>gevolgen van de aandoening op qol</a:t>
          </a:r>
        </a:p>
      </dgm:t>
    </dgm:pt>
    <dgm:pt modelId="{9F8B60C2-7852-45A8-8835-6492D657A3A9}" type="parTrans" cxnId="{E47AF07B-CE86-46D0-B16B-D7A3B6D9DFC1}">
      <dgm:prSet/>
      <dgm:spPr/>
      <dgm:t>
        <a:bodyPr/>
        <a:lstStyle/>
        <a:p>
          <a:endParaRPr lang="nl-NL"/>
        </a:p>
      </dgm:t>
    </dgm:pt>
    <dgm:pt modelId="{315B46AC-4A68-4603-A541-4607C779067F}" type="sibTrans" cxnId="{E47AF07B-CE86-46D0-B16B-D7A3B6D9DFC1}">
      <dgm:prSet/>
      <dgm:spPr/>
      <dgm:t>
        <a:bodyPr/>
        <a:lstStyle/>
        <a:p>
          <a:endParaRPr lang="nl-NL"/>
        </a:p>
      </dgm:t>
    </dgm:pt>
    <dgm:pt modelId="{3454BE0D-681D-4A9D-8A23-FAB92D45BBEA}">
      <dgm:prSet phldrT="[Tekst]"/>
      <dgm:spPr/>
      <dgm:t>
        <a:bodyPr/>
        <a:lstStyle/>
        <a:p>
          <a:r>
            <a:rPr lang="nl-NL"/>
            <a:t>levenswijsheid verkregen door het hebben van de aandoening</a:t>
          </a:r>
        </a:p>
      </dgm:t>
    </dgm:pt>
    <dgm:pt modelId="{25BFDAEA-8986-4333-9A3B-6988C47B63CB}" type="parTrans" cxnId="{8C208DD8-887C-4731-9FA3-4A12ACA60986}">
      <dgm:prSet/>
      <dgm:spPr/>
      <dgm:t>
        <a:bodyPr/>
        <a:lstStyle/>
        <a:p>
          <a:endParaRPr lang="nl-NL"/>
        </a:p>
      </dgm:t>
    </dgm:pt>
    <dgm:pt modelId="{F1C63861-20D8-443B-B3B5-EF7C2B77629B}" type="sibTrans" cxnId="{8C208DD8-887C-4731-9FA3-4A12ACA60986}">
      <dgm:prSet/>
      <dgm:spPr/>
      <dgm:t>
        <a:bodyPr/>
        <a:lstStyle/>
        <a:p>
          <a:endParaRPr lang="nl-NL"/>
        </a:p>
      </dgm:t>
    </dgm:pt>
    <dgm:pt modelId="{3DCA64DD-2B8B-4EB0-88D1-D19C3CC12866}">
      <dgm:prSet phldrT="[Tekst]"/>
      <dgm:spPr/>
      <dgm:t>
        <a:bodyPr/>
        <a:lstStyle/>
        <a:p>
          <a:r>
            <a:rPr lang="nl-NL"/>
            <a:t>symptomen, verloop, belemmeringen</a:t>
          </a:r>
        </a:p>
      </dgm:t>
    </dgm:pt>
    <dgm:pt modelId="{C7B212B6-8119-4163-AE9C-5B8318851E89}" type="parTrans" cxnId="{5CC56725-D2AF-4CB8-9D87-6F0772B9702B}">
      <dgm:prSet/>
      <dgm:spPr/>
      <dgm:t>
        <a:bodyPr/>
        <a:lstStyle/>
        <a:p>
          <a:endParaRPr lang="nl-NL"/>
        </a:p>
      </dgm:t>
    </dgm:pt>
    <dgm:pt modelId="{A279FE8D-37C7-46E9-B47E-FC19077D9003}" type="sibTrans" cxnId="{5CC56725-D2AF-4CB8-9D87-6F0772B9702B}">
      <dgm:prSet/>
      <dgm:spPr/>
      <dgm:t>
        <a:bodyPr/>
        <a:lstStyle/>
        <a:p>
          <a:endParaRPr lang="nl-NL"/>
        </a:p>
      </dgm:t>
    </dgm:pt>
    <dgm:pt modelId="{2EBAE161-082C-4550-8CBD-8A733B1A6391}" type="pres">
      <dgm:prSet presAssocID="{6E41834F-99D4-41D8-8B34-8C3511752921}" presName="cycle" presStyleCnt="0">
        <dgm:presLayoutVars>
          <dgm:chMax val="1"/>
          <dgm:dir/>
          <dgm:animLvl val="ctr"/>
          <dgm:resizeHandles val="exact"/>
        </dgm:presLayoutVars>
      </dgm:prSet>
      <dgm:spPr/>
      <dgm:t>
        <a:bodyPr/>
        <a:lstStyle/>
        <a:p>
          <a:endParaRPr lang="nl-NL"/>
        </a:p>
      </dgm:t>
    </dgm:pt>
    <dgm:pt modelId="{340A39FB-DC4A-431C-930F-A9684DE461A2}" type="pres">
      <dgm:prSet presAssocID="{E4001F61-CC15-4BB1-9938-33418DFB0D13}" presName="centerShape" presStyleLbl="node0" presStyleIdx="0" presStyleCnt="1"/>
      <dgm:spPr/>
      <dgm:t>
        <a:bodyPr/>
        <a:lstStyle/>
        <a:p>
          <a:endParaRPr lang="nl-NL"/>
        </a:p>
      </dgm:t>
    </dgm:pt>
    <dgm:pt modelId="{AB8C0C0E-BDFE-421D-9677-3E57B200B801}" type="pres">
      <dgm:prSet presAssocID="{221C16B3-CE17-4CCE-AB9F-02B422E751F6}" presName="Name9" presStyleLbl="parChTrans1D2" presStyleIdx="0" presStyleCnt="4"/>
      <dgm:spPr/>
      <dgm:t>
        <a:bodyPr/>
        <a:lstStyle/>
        <a:p>
          <a:endParaRPr lang="nl-NL"/>
        </a:p>
      </dgm:t>
    </dgm:pt>
    <dgm:pt modelId="{4DDCC61C-30E9-40C9-84D5-15F7903A7909}" type="pres">
      <dgm:prSet presAssocID="{221C16B3-CE17-4CCE-AB9F-02B422E751F6}" presName="connTx" presStyleLbl="parChTrans1D2" presStyleIdx="0" presStyleCnt="4"/>
      <dgm:spPr/>
      <dgm:t>
        <a:bodyPr/>
        <a:lstStyle/>
        <a:p>
          <a:endParaRPr lang="nl-NL"/>
        </a:p>
      </dgm:t>
    </dgm:pt>
    <dgm:pt modelId="{6803EA98-5C45-499A-BFA2-CC17DB61D805}" type="pres">
      <dgm:prSet presAssocID="{A87C1714-23E8-4647-98E8-3ED6F0EF9BC7}" presName="node" presStyleLbl="node1" presStyleIdx="0" presStyleCnt="4">
        <dgm:presLayoutVars>
          <dgm:bulletEnabled val="1"/>
        </dgm:presLayoutVars>
      </dgm:prSet>
      <dgm:spPr/>
      <dgm:t>
        <a:bodyPr/>
        <a:lstStyle/>
        <a:p>
          <a:endParaRPr lang="nl-NL"/>
        </a:p>
      </dgm:t>
    </dgm:pt>
    <dgm:pt modelId="{FA320A2B-0812-4590-8463-7DEFEE14D58F}" type="pres">
      <dgm:prSet presAssocID="{9F8B60C2-7852-45A8-8835-6492D657A3A9}" presName="Name9" presStyleLbl="parChTrans1D2" presStyleIdx="1" presStyleCnt="4"/>
      <dgm:spPr/>
      <dgm:t>
        <a:bodyPr/>
        <a:lstStyle/>
        <a:p>
          <a:endParaRPr lang="nl-NL"/>
        </a:p>
      </dgm:t>
    </dgm:pt>
    <dgm:pt modelId="{C868D493-3F74-4EA4-8DEC-C6A20B00EECD}" type="pres">
      <dgm:prSet presAssocID="{9F8B60C2-7852-45A8-8835-6492D657A3A9}" presName="connTx" presStyleLbl="parChTrans1D2" presStyleIdx="1" presStyleCnt="4"/>
      <dgm:spPr/>
      <dgm:t>
        <a:bodyPr/>
        <a:lstStyle/>
        <a:p>
          <a:endParaRPr lang="nl-NL"/>
        </a:p>
      </dgm:t>
    </dgm:pt>
    <dgm:pt modelId="{5960AB6C-AAE2-4FEA-B492-C409D1C0A276}" type="pres">
      <dgm:prSet presAssocID="{A1833A77-463C-454D-A707-0FA7D4F76302}" presName="node" presStyleLbl="node1" presStyleIdx="1" presStyleCnt="4">
        <dgm:presLayoutVars>
          <dgm:bulletEnabled val="1"/>
        </dgm:presLayoutVars>
      </dgm:prSet>
      <dgm:spPr/>
      <dgm:t>
        <a:bodyPr/>
        <a:lstStyle/>
        <a:p>
          <a:endParaRPr lang="nl-NL"/>
        </a:p>
      </dgm:t>
    </dgm:pt>
    <dgm:pt modelId="{6FAABDC8-6005-4589-9DB5-E76EA451ABCB}" type="pres">
      <dgm:prSet presAssocID="{25BFDAEA-8986-4333-9A3B-6988C47B63CB}" presName="Name9" presStyleLbl="parChTrans1D2" presStyleIdx="2" presStyleCnt="4"/>
      <dgm:spPr/>
      <dgm:t>
        <a:bodyPr/>
        <a:lstStyle/>
        <a:p>
          <a:endParaRPr lang="nl-NL"/>
        </a:p>
      </dgm:t>
    </dgm:pt>
    <dgm:pt modelId="{B3A73735-8975-42E2-B227-DEAC29B5EE86}" type="pres">
      <dgm:prSet presAssocID="{25BFDAEA-8986-4333-9A3B-6988C47B63CB}" presName="connTx" presStyleLbl="parChTrans1D2" presStyleIdx="2" presStyleCnt="4"/>
      <dgm:spPr/>
      <dgm:t>
        <a:bodyPr/>
        <a:lstStyle/>
        <a:p>
          <a:endParaRPr lang="nl-NL"/>
        </a:p>
      </dgm:t>
    </dgm:pt>
    <dgm:pt modelId="{271C7268-7928-429C-9D72-938937E489D3}" type="pres">
      <dgm:prSet presAssocID="{3454BE0D-681D-4A9D-8A23-FAB92D45BBEA}" presName="node" presStyleLbl="node1" presStyleIdx="2" presStyleCnt="4">
        <dgm:presLayoutVars>
          <dgm:bulletEnabled val="1"/>
        </dgm:presLayoutVars>
      </dgm:prSet>
      <dgm:spPr/>
      <dgm:t>
        <a:bodyPr/>
        <a:lstStyle/>
        <a:p>
          <a:endParaRPr lang="nl-NL"/>
        </a:p>
      </dgm:t>
    </dgm:pt>
    <dgm:pt modelId="{7A1B9DAB-B005-4B84-B101-EB98303EC22F}" type="pres">
      <dgm:prSet presAssocID="{C7B212B6-8119-4163-AE9C-5B8318851E89}" presName="Name9" presStyleLbl="parChTrans1D2" presStyleIdx="3" presStyleCnt="4"/>
      <dgm:spPr/>
      <dgm:t>
        <a:bodyPr/>
        <a:lstStyle/>
        <a:p>
          <a:endParaRPr lang="nl-NL"/>
        </a:p>
      </dgm:t>
    </dgm:pt>
    <dgm:pt modelId="{52F7171C-DA73-4978-AC05-AC18D359000F}" type="pres">
      <dgm:prSet presAssocID="{C7B212B6-8119-4163-AE9C-5B8318851E89}" presName="connTx" presStyleLbl="parChTrans1D2" presStyleIdx="3" presStyleCnt="4"/>
      <dgm:spPr/>
      <dgm:t>
        <a:bodyPr/>
        <a:lstStyle/>
        <a:p>
          <a:endParaRPr lang="nl-NL"/>
        </a:p>
      </dgm:t>
    </dgm:pt>
    <dgm:pt modelId="{1C1ABA7C-BA40-4F1A-B971-C83120720230}" type="pres">
      <dgm:prSet presAssocID="{3DCA64DD-2B8B-4EB0-88D1-D19C3CC12866}" presName="node" presStyleLbl="node1" presStyleIdx="3" presStyleCnt="4">
        <dgm:presLayoutVars>
          <dgm:bulletEnabled val="1"/>
        </dgm:presLayoutVars>
      </dgm:prSet>
      <dgm:spPr/>
      <dgm:t>
        <a:bodyPr/>
        <a:lstStyle/>
        <a:p>
          <a:endParaRPr lang="nl-NL"/>
        </a:p>
      </dgm:t>
    </dgm:pt>
  </dgm:ptLst>
  <dgm:cxnLst>
    <dgm:cxn modelId="{A32E79C2-5D1A-4EDD-B7F1-3105EBA62A6C}" type="presOf" srcId="{C7B212B6-8119-4163-AE9C-5B8318851E89}" destId="{52F7171C-DA73-4978-AC05-AC18D359000F}" srcOrd="1" destOrd="0" presId="urn:microsoft.com/office/officeart/2005/8/layout/radial1"/>
    <dgm:cxn modelId="{E47AF07B-CE86-46D0-B16B-D7A3B6D9DFC1}" srcId="{E4001F61-CC15-4BB1-9938-33418DFB0D13}" destId="{A1833A77-463C-454D-A707-0FA7D4F76302}" srcOrd="1" destOrd="0" parTransId="{9F8B60C2-7852-45A8-8835-6492D657A3A9}" sibTransId="{315B46AC-4A68-4603-A541-4607C779067F}"/>
    <dgm:cxn modelId="{C2D776AC-BFFB-4DFD-95B4-D64B4F4DCD4D}" type="presOf" srcId="{221C16B3-CE17-4CCE-AB9F-02B422E751F6}" destId="{AB8C0C0E-BDFE-421D-9677-3E57B200B801}" srcOrd="0" destOrd="0" presId="urn:microsoft.com/office/officeart/2005/8/layout/radial1"/>
    <dgm:cxn modelId="{E373909F-A9D2-4591-989B-A26C8F9AD669}" type="presOf" srcId="{6E41834F-99D4-41D8-8B34-8C3511752921}" destId="{2EBAE161-082C-4550-8CBD-8A733B1A6391}" srcOrd="0" destOrd="0" presId="urn:microsoft.com/office/officeart/2005/8/layout/radial1"/>
    <dgm:cxn modelId="{AB1003BE-999A-4CD9-9DD8-5DA1BDF2AED9}" srcId="{E4001F61-CC15-4BB1-9938-33418DFB0D13}" destId="{A87C1714-23E8-4647-98E8-3ED6F0EF9BC7}" srcOrd="0" destOrd="0" parTransId="{221C16B3-CE17-4CCE-AB9F-02B422E751F6}" sibTransId="{AD75B8FD-121B-4E58-BF5D-891B2C072D9D}"/>
    <dgm:cxn modelId="{18B6D006-2EE9-4947-BB23-6BFE8A59094C}" type="presOf" srcId="{9F8B60C2-7852-45A8-8835-6492D657A3A9}" destId="{FA320A2B-0812-4590-8463-7DEFEE14D58F}" srcOrd="0" destOrd="0" presId="urn:microsoft.com/office/officeart/2005/8/layout/radial1"/>
    <dgm:cxn modelId="{D4F75C96-DBB1-4A79-B7DE-74127B3F4940}" type="presOf" srcId="{C7B212B6-8119-4163-AE9C-5B8318851E89}" destId="{7A1B9DAB-B005-4B84-B101-EB98303EC22F}" srcOrd="0" destOrd="0" presId="urn:microsoft.com/office/officeart/2005/8/layout/radial1"/>
    <dgm:cxn modelId="{F50512D1-998F-480B-B054-F1AA17413D07}" type="presOf" srcId="{9F8B60C2-7852-45A8-8835-6492D657A3A9}" destId="{C868D493-3F74-4EA4-8DEC-C6A20B00EECD}" srcOrd="1" destOrd="0" presId="urn:microsoft.com/office/officeart/2005/8/layout/radial1"/>
    <dgm:cxn modelId="{8C208DD8-887C-4731-9FA3-4A12ACA60986}" srcId="{E4001F61-CC15-4BB1-9938-33418DFB0D13}" destId="{3454BE0D-681D-4A9D-8A23-FAB92D45BBEA}" srcOrd="2" destOrd="0" parTransId="{25BFDAEA-8986-4333-9A3B-6988C47B63CB}" sibTransId="{F1C63861-20D8-443B-B3B5-EF7C2B77629B}"/>
    <dgm:cxn modelId="{57695D96-71CD-4245-92F4-50C614CACF66}" type="presOf" srcId="{3DCA64DD-2B8B-4EB0-88D1-D19C3CC12866}" destId="{1C1ABA7C-BA40-4F1A-B971-C83120720230}" srcOrd="0" destOrd="0" presId="urn:microsoft.com/office/officeart/2005/8/layout/radial1"/>
    <dgm:cxn modelId="{5CC56725-D2AF-4CB8-9D87-6F0772B9702B}" srcId="{E4001F61-CC15-4BB1-9938-33418DFB0D13}" destId="{3DCA64DD-2B8B-4EB0-88D1-D19C3CC12866}" srcOrd="3" destOrd="0" parTransId="{C7B212B6-8119-4163-AE9C-5B8318851E89}" sibTransId="{A279FE8D-37C7-46E9-B47E-FC19077D9003}"/>
    <dgm:cxn modelId="{20DD0EB8-FC6C-4B70-9D47-48AD376A0C64}" srcId="{6E41834F-99D4-41D8-8B34-8C3511752921}" destId="{E4001F61-CC15-4BB1-9938-33418DFB0D13}" srcOrd="0" destOrd="0" parTransId="{0A53D87C-91F3-4056-A9B6-DBE723772919}" sibTransId="{7BF525E5-675E-4E7D-ADE6-DC11374D7ECD}"/>
    <dgm:cxn modelId="{BF5F04D5-E531-4C27-B535-63302A118603}" type="presOf" srcId="{25BFDAEA-8986-4333-9A3B-6988C47B63CB}" destId="{6FAABDC8-6005-4589-9DB5-E76EA451ABCB}" srcOrd="0" destOrd="0" presId="urn:microsoft.com/office/officeart/2005/8/layout/radial1"/>
    <dgm:cxn modelId="{F6977611-12A8-4A4B-8AD6-DAA862306968}" type="presOf" srcId="{221C16B3-CE17-4CCE-AB9F-02B422E751F6}" destId="{4DDCC61C-30E9-40C9-84D5-15F7903A7909}" srcOrd="1" destOrd="0" presId="urn:microsoft.com/office/officeart/2005/8/layout/radial1"/>
    <dgm:cxn modelId="{18D8D2D3-CD6A-40B0-9025-9966916D90AF}" type="presOf" srcId="{A87C1714-23E8-4647-98E8-3ED6F0EF9BC7}" destId="{6803EA98-5C45-499A-BFA2-CC17DB61D805}" srcOrd="0" destOrd="0" presId="urn:microsoft.com/office/officeart/2005/8/layout/radial1"/>
    <dgm:cxn modelId="{859CCD83-F3B2-413D-9139-CCF89F39AFB1}" type="presOf" srcId="{25BFDAEA-8986-4333-9A3B-6988C47B63CB}" destId="{B3A73735-8975-42E2-B227-DEAC29B5EE86}" srcOrd="1" destOrd="0" presId="urn:microsoft.com/office/officeart/2005/8/layout/radial1"/>
    <dgm:cxn modelId="{9E74FF4C-BA38-4881-9D57-DCD240736EFF}" type="presOf" srcId="{3454BE0D-681D-4A9D-8A23-FAB92D45BBEA}" destId="{271C7268-7928-429C-9D72-938937E489D3}" srcOrd="0" destOrd="0" presId="urn:microsoft.com/office/officeart/2005/8/layout/radial1"/>
    <dgm:cxn modelId="{7A1D705D-56A6-4A70-B1F6-2345F5942B42}" type="presOf" srcId="{E4001F61-CC15-4BB1-9938-33418DFB0D13}" destId="{340A39FB-DC4A-431C-930F-A9684DE461A2}" srcOrd="0" destOrd="0" presId="urn:microsoft.com/office/officeart/2005/8/layout/radial1"/>
    <dgm:cxn modelId="{783CA25C-D37B-4CF1-AA65-23870DB2ACF6}" type="presOf" srcId="{A1833A77-463C-454D-A707-0FA7D4F76302}" destId="{5960AB6C-AAE2-4FEA-B492-C409D1C0A276}" srcOrd="0" destOrd="0" presId="urn:microsoft.com/office/officeart/2005/8/layout/radial1"/>
    <dgm:cxn modelId="{B6AE9CE0-B576-43BB-A021-6932DCBB39B9}" type="presParOf" srcId="{2EBAE161-082C-4550-8CBD-8A733B1A6391}" destId="{340A39FB-DC4A-431C-930F-A9684DE461A2}" srcOrd="0" destOrd="0" presId="urn:microsoft.com/office/officeart/2005/8/layout/radial1"/>
    <dgm:cxn modelId="{0A129F41-C3B3-4101-8C5D-BC04633E5402}" type="presParOf" srcId="{2EBAE161-082C-4550-8CBD-8A733B1A6391}" destId="{AB8C0C0E-BDFE-421D-9677-3E57B200B801}" srcOrd="1" destOrd="0" presId="urn:microsoft.com/office/officeart/2005/8/layout/radial1"/>
    <dgm:cxn modelId="{A3971572-5622-4E6D-8BD5-D136B5D81A59}" type="presParOf" srcId="{AB8C0C0E-BDFE-421D-9677-3E57B200B801}" destId="{4DDCC61C-30E9-40C9-84D5-15F7903A7909}" srcOrd="0" destOrd="0" presId="urn:microsoft.com/office/officeart/2005/8/layout/radial1"/>
    <dgm:cxn modelId="{E668C773-8950-437A-8238-0C7DB4E4B5AD}" type="presParOf" srcId="{2EBAE161-082C-4550-8CBD-8A733B1A6391}" destId="{6803EA98-5C45-499A-BFA2-CC17DB61D805}" srcOrd="2" destOrd="0" presId="urn:microsoft.com/office/officeart/2005/8/layout/radial1"/>
    <dgm:cxn modelId="{70B5391E-8E55-4232-91DF-6BCD2B84DC27}" type="presParOf" srcId="{2EBAE161-082C-4550-8CBD-8A733B1A6391}" destId="{FA320A2B-0812-4590-8463-7DEFEE14D58F}" srcOrd="3" destOrd="0" presId="urn:microsoft.com/office/officeart/2005/8/layout/radial1"/>
    <dgm:cxn modelId="{1D70DB31-1277-4891-85CF-91E8F6DE43E7}" type="presParOf" srcId="{FA320A2B-0812-4590-8463-7DEFEE14D58F}" destId="{C868D493-3F74-4EA4-8DEC-C6A20B00EECD}" srcOrd="0" destOrd="0" presId="urn:microsoft.com/office/officeart/2005/8/layout/radial1"/>
    <dgm:cxn modelId="{331F6477-8383-42C4-ACF9-06922AE06249}" type="presParOf" srcId="{2EBAE161-082C-4550-8CBD-8A733B1A6391}" destId="{5960AB6C-AAE2-4FEA-B492-C409D1C0A276}" srcOrd="4" destOrd="0" presId="urn:microsoft.com/office/officeart/2005/8/layout/radial1"/>
    <dgm:cxn modelId="{24C7E174-4E45-438D-A8C5-85424B08C86B}" type="presParOf" srcId="{2EBAE161-082C-4550-8CBD-8A733B1A6391}" destId="{6FAABDC8-6005-4589-9DB5-E76EA451ABCB}" srcOrd="5" destOrd="0" presId="urn:microsoft.com/office/officeart/2005/8/layout/radial1"/>
    <dgm:cxn modelId="{3E5EFE31-BAA9-4F82-B07F-EF0B27370F56}" type="presParOf" srcId="{6FAABDC8-6005-4589-9DB5-E76EA451ABCB}" destId="{B3A73735-8975-42E2-B227-DEAC29B5EE86}" srcOrd="0" destOrd="0" presId="urn:microsoft.com/office/officeart/2005/8/layout/radial1"/>
    <dgm:cxn modelId="{B1435D70-7119-41D5-A6F6-8D21D18D327D}" type="presParOf" srcId="{2EBAE161-082C-4550-8CBD-8A733B1A6391}" destId="{271C7268-7928-429C-9D72-938937E489D3}" srcOrd="6" destOrd="0" presId="urn:microsoft.com/office/officeart/2005/8/layout/radial1"/>
    <dgm:cxn modelId="{9B06BF73-2702-45F9-AADC-E9065AB347B0}" type="presParOf" srcId="{2EBAE161-082C-4550-8CBD-8A733B1A6391}" destId="{7A1B9DAB-B005-4B84-B101-EB98303EC22F}" srcOrd="7" destOrd="0" presId="urn:microsoft.com/office/officeart/2005/8/layout/radial1"/>
    <dgm:cxn modelId="{A7956B44-8FB8-4FA1-AD41-CA6E691A6C45}" type="presParOf" srcId="{7A1B9DAB-B005-4B84-B101-EB98303EC22F}" destId="{52F7171C-DA73-4978-AC05-AC18D359000F}" srcOrd="0" destOrd="0" presId="urn:microsoft.com/office/officeart/2005/8/layout/radial1"/>
    <dgm:cxn modelId="{8164F327-DF22-4E09-B48A-9E8E5B6AF93F}" type="presParOf" srcId="{2EBAE161-082C-4550-8CBD-8A733B1A6391}" destId="{1C1ABA7C-BA40-4F1A-B971-C83120720230}"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41834F-99D4-41D8-8B34-8C3511752921}"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nl-NL"/>
        </a:p>
      </dgm:t>
    </dgm:pt>
    <dgm:pt modelId="{E4001F61-CC15-4BB1-9938-33418DFB0D13}">
      <dgm:prSet phldrT="[Tekst]"/>
      <dgm:spPr/>
      <dgm:t>
        <a:bodyPr/>
        <a:lstStyle/>
        <a:p>
          <a:r>
            <a:rPr lang="nl-NL"/>
            <a:t>het subject</a:t>
          </a:r>
        </a:p>
      </dgm:t>
    </dgm:pt>
    <dgm:pt modelId="{0A53D87C-91F3-4056-A9B6-DBE723772919}" type="parTrans" cxnId="{20DD0EB8-FC6C-4B70-9D47-48AD376A0C64}">
      <dgm:prSet/>
      <dgm:spPr/>
      <dgm:t>
        <a:bodyPr/>
        <a:lstStyle/>
        <a:p>
          <a:endParaRPr lang="nl-NL"/>
        </a:p>
      </dgm:t>
    </dgm:pt>
    <dgm:pt modelId="{7BF525E5-675E-4E7D-ADE6-DC11374D7ECD}" type="sibTrans" cxnId="{20DD0EB8-FC6C-4B70-9D47-48AD376A0C64}">
      <dgm:prSet/>
      <dgm:spPr/>
      <dgm:t>
        <a:bodyPr/>
        <a:lstStyle/>
        <a:p>
          <a:endParaRPr lang="nl-NL"/>
        </a:p>
      </dgm:t>
    </dgm:pt>
    <dgm:pt modelId="{A87C1714-23E8-4647-98E8-3ED6F0EF9BC7}">
      <dgm:prSet phldrT="[Tekst]" custT="1"/>
      <dgm:spPr/>
      <dgm:t>
        <a:bodyPr/>
        <a:lstStyle/>
        <a:p>
          <a:r>
            <a:rPr lang="nl-NL" sz="1000"/>
            <a:t>ervaringen met aandoeningen</a:t>
          </a:r>
        </a:p>
      </dgm:t>
    </dgm:pt>
    <dgm:pt modelId="{221C16B3-CE17-4CCE-AB9F-02B422E751F6}" type="parTrans" cxnId="{AB1003BE-999A-4CD9-9DD8-5DA1BDF2AED9}">
      <dgm:prSet/>
      <dgm:spPr/>
      <dgm:t>
        <a:bodyPr/>
        <a:lstStyle/>
        <a:p>
          <a:endParaRPr lang="nl-NL"/>
        </a:p>
      </dgm:t>
    </dgm:pt>
    <dgm:pt modelId="{AD75B8FD-121B-4E58-BF5D-891B2C072D9D}" type="sibTrans" cxnId="{AB1003BE-999A-4CD9-9DD8-5DA1BDF2AED9}">
      <dgm:prSet/>
      <dgm:spPr/>
      <dgm:t>
        <a:bodyPr/>
        <a:lstStyle/>
        <a:p>
          <a:endParaRPr lang="nl-NL"/>
        </a:p>
      </dgm:t>
    </dgm:pt>
    <dgm:pt modelId="{3454BE0D-681D-4A9D-8A23-FAB92D45BBEA}">
      <dgm:prSet phldrT="[Tekst]" custT="1"/>
      <dgm:spPr/>
      <dgm:t>
        <a:bodyPr/>
        <a:lstStyle/>
        <a:p>
          <a:r>
            <a:rPr lang="nl-NL" sz="1000"/>
            <a:t>etc.</a:t>
          </a:r>
        </a:p>
      </dgm:t>
    </dgm:pt>
    <dgm:pt modelId="{25BFDAEA-8986-4333-9A3B-6988C47B63CB}" type="parTrans" cxnId="{8C208DD8-887C-4731-9FA3-4A12ACA60986}">
      <dgm:prSet/>
      <dgm:spPr/>
      <dgm:t>
        <a:bodyPr/>
        <a:lstStyle/>
        <a:p>
          <a:endParaRPr lang="nl-NL"/>
        </a:p>
      </dgm:t>
    </dgm:pt>
    <dgm:pt modelId="{F1C63861-20D8-443B-B3B5-EF7C2B77629B}" type="sibTrans" cxnId="{8C208DD8-887C-4731-9FA3-4A12ACA60986}">
      <dgm:prSet/>
      <dgm:spPr/>
      <dgm:t>
        <a:bodyPr/>
        <a:lstStyle/>
        <a:p>
          <a:endParaRPr lang="nl-NL"/>
        </a:p>
      </dgm:t>
    </dgm:pt>
    <dgm:pt modelId="{F8F0F629-026E-4439-A103-F43126B83F0C}">
      <dgm:prSet phldrT="[Tekst]" custT="1"/>
      <dgm:spPr/>
      <dgm:t>
        <a:bodyPr/>
        <a:lstStyle/>
        <a:p>
          <a:r>
            <a:rPr lang="nl-NL" sz="1000"/>
            <a:t>karaktereigenschappen / persoonlijkheid</a:t>
          </a:r>
        </a:p>
      </dgm:t>
    </dgm:pt>
    <dgm:pt modelId="{93B4270D-E8B2-43A5-937B-B9A8ADB07AA8}" type="parTrans" cxnId="{45C8801C-2D48-4203-9277-492FEA49251D}">
      <dgm:prSet/>
      <dgm:spPr/>
      <dgm:t>
        <a:bodyPr/>
        <a:lstStyle/>
        <a:p>
          <a:endParaRPr lang="nl-NL"/>
        </a:p>
      </dgm:t>
    </dgm:pt>
    <dgm:pt modelId="{F101766B-8885-4E9F-9844-F757874979D4}" type="sibTrans" cxnId="{45C8801C-2D48-4203-9277-492FEA49251D}">
      <dgm:prSet/>
      <dgm:spPr/>
      <dgm:t>
        <a:bodyPr/>
        <a:lstStyle/>
        <a:p>
          <a:endParaRPr lang="nl-NL"/>
        </a:p>
      </dgm:t>
    </dgm:pt>
    <dgm:pt modelId="{25F727D1-F284-42FF-9B47-F402197D4B63}">
      <dgm:prSet phldrT="[Tekst]" custT="1"/>
      <dgm:spPr/>
      <dgm:t>
        <a:bodyPr/>
        <a:lstStyle/>
        <a:p>
          <a:r>
            <a:rPr lang="nl-NL" sz="1000"/>
            <a:t>identiteit &amp; zingeving</a:t>
          </a:r>
        </a:p>
      </dgm:t>
    </dgm:pt>
    <dgm:pt modelId="{AD27B005-ED22-459A-8F9C-6C61D6696965}" type="parTrans" cxnId="{E882ADD6-5B7E-4744-AC95-1E1019F0F2A6}">
      <dgm:prSet/>
      <dgm:spPr/>
      <dgm:t>
        <a:bodyPr/>
        <a:lstStyle/>
        <a:p>
          <a:endParaRPr lang="nl-NL"/>
        </a:p>
      </dgm:t>
    </dgm:pt>
    <dgm:pt modelId="{11AB6193-8B15-4E91-9531-35740831285D}" type="sibTrans" cxnId="{E882ADD6-5B7E-4744-AC95-1E1019F0F2A6}">
      <dgm:prSet/>
      <dgm:spPr/>
      <dgm:t>
        <a:bodyPr/>
        <a:lstStyle/>
        <a:p>
          <a:endParaRPr lang="nl-NL"/>
        </a:p>
      </dgm:t>
    </dgm:pt>
    <dgm:pt modelId="{C2206705-C396-4483-BF10-07DAF878CFBD}">
      <dgm:prSet phldrT="[Tekst]" custT="1"/>
      <dgm:spPr/>
      <dgm:t>
        <a:bodyPr/>
        <a:lstStyle/>
        <a:p>
          <a:r>
            <a:rPr lang="nl-NL" sz="1000"/>
            <a:t>andere ervaringen</a:t>
          </a:r>
        </a:p>
      </dgm:t>
    </dgm:pt>
    <dgm:pt modelId="{4E849D68-B3F2-44EF-AA3C-BEFD629D39A5}" type="parTrans" cxnId="{A45AC785-078A-461C-8AA2-BA740CF57FA8}">
      <dgm:prSet/>
      <dgm:spPr/>
      <dgm:t>
        <a:bodyPr/>
        <a:lstStyle/>
        <a:p>
          <a:endParaRPr lang="nl-NL"/>
        </a:p>
      </dgm:t>
    </dgm:pt>
    <dgm:pt modelId="{0FB30352-200F-4632-9EF5-4CE71C9790BC}" type="sibTrans" cxnId="{A45AC785-078A-461C-8AA2-BA740CF57FA8}">
      <dgm:prSet/>
      <dgm:spPr/>
      <dgm:t>
        <a:bodyPr/>
        <a:lstStyle/>
        <a:p>
          <a:endParaRPr lang="nl-NL"/>
        </a:p>
      </dgm:t>
    </dgm:pt>
    <dgm:pt modelId="{6FEB4C3E-44A2-4306-910B-19C4BB7AA6C3}">
      <dgm:prSet phldrT="[Tekst]" custT="1"/>
      <dgm:spPr/>
      <dgm:t>
        <a:bodyPr/>
        <a:lstStyle/>
        <a:p>
          <a:r>
            <a:rPr lang="nl-NL" sz="1000"/>
            <a:t>intuitie en emotie</a:t>
          </a:r>
        </a:p>
      </dgm:t>
    </dgm:pt>
    <dgm:pt modelId="{D9B329FF-6BCB-4493-A30E-4F2CA8A4A3C0}" type="parTrans" cxnId="{4DE03A41-C6BC-4664-B369-3B5495342BC5}">
      <dgm:prSet/>
      <dgm:spPr/>
      <dgm:t>
        <a:bodyPr/>
        <a:lstStyle/>
        <a:p>
          <a:endParaRPr lang="nl-NL"/>
        </a:p>
      </dgm:t>
    </dgm:pt>
    <dgm:pt modelId="{0AE10992-AB2E-45AB-85CE-A85788A5A142}" type="sibTrans" cxnId="{4DE03A41-C6BC-4664-B369-3B5495342BC5}">
      <dgm:prSet/>
      <dgm:spPr/>
      <dgm:t>
        <a:bodyPr/>
        <a:lstStyle/>
        <a:p>
          <a:endParaRPr lang="nl-NL"/>
        </a:p>
      </dgm:t>
    </dgm:pt>
    <dgm:pt modelId="{D05FF65E-E698-45BB-9125-B9A99843A277}">
      <dgm:prSet phldrT="[Tekst]" custT="1"/>
      <dgm:spPr/>
      <dgm:t>
        <a:bodyPr/>
        <a:lstStyle/>
        <a:p>
          <a:r>
            <a:rPr lang="nl-NL" sz="1000"/>
            <a:t>vervreemdingservaringen</a:t>
          </a:r>
        </a:p>
      </dgm:t>
    </dgm:pt>
    <dgm:pt modelId="{80084B54-7014-4129-B3E7-336F0FC1AD63}" type="parTrans" cxnId="{83836335-CA8E-4C0C-8FF4-21B29ECED694}">
      <dgm:prSet/>
      <dgm:spPr/>
      <dgm:t>
        <a:bodyPr/>
        <a:lstStyle/>
        <a:p>
          <a:endParaRPr lang="nl-NL"/>
        </a:p>
      </dgm:t>
    </dgm:pt>
    <dgm:pt modelId="{934AC1EB-AB07-4A22-AA22-0AE8CDA397F4}" type="sibTrans" cxnId="{83836335-CA8E-4C0C-8FF4-21B29ECED694}">
      <dgm:prSet/>
      <dgm:spPr/>
      <dgm:t>
        <a:bodyPr/>
        <a:lstStyle/>
        <a:p>
          <a:endParaRPr lang="nl-NL"/>
        </a:p>
      </dgm:t>
    </dgm:pt>
    <dgm:pt modelId="{01A7E039-AE4A-41AF-BD8E-D4518C74E467}">
      <dgm:prSet phldrT="[Tekst]" custT="1"/>
      <dgm:spPr/>
      <dgm:t>
        <a:bodyPr/>
        <a:lstStyle/>
        <a:p>
          <a:r>
            <a:rPr lang="nl-NL" sz="1000"/>
            <a:t>maatschappelijke omstandigheden</a:t>
          </a:r>
        </a:p>
      </dgm:t>
    </dgm:pt>
    <dgm:pt modelId="{AEC6E7F6-F772-420A-9ACB-FEEAEB6F394A}" type="parTrans" cxnId="{B2E7A516-23F5-4D55-91BE-4B28CF0075F4}">
      <dgm:prSet/>
      <dgm:spPr/>
      <dgm:t>
        <a:bodyPr/>
        <a:lstStyle/>
        <a:p>
          <a:endParaRPr lang="nl-NL"/>
        </a:p>
      </dgm:t>
    </dgm:pt>
    <dgm:pt modelId="{52402006-4554-49E1-B885-CCD460AE9A7E}" type="sibTrans" cxnId="{B2E7A516-23F5-4D55-91BE-4B28CF0075F4}">
      <dgm:prSet/>
      <dgm:spPr/>
      <dgm:t>
        <a:bodyPr/>
        <a:lstStyle/>
        <a:p>
          <a:endParaRPr lang="nl-NL"/>
        </a:p>
      </dgm:t>
    </dgm:pt>
    <dgm:pt modelId="{2EBAE161-082C-4550-8CBD-8A733B1A6391}" type="pres">
      <dgm:prSet presAssocID="{6E41834F-99D4-41D8-8B34-8C3511752921}" presName="cycle" presStyleCnt="0">
        <dgm:presLayoutVars>
          <dgm:chMax val="1"/>
          <dgm:dir/>
          <dgm:animLvl val="ctr"/>
          <dgm:resizeHandles val="exact"/>
        </dgm:presLayoutVars>
      </dgm:prSet>
      <dgm:spPr/>
      <dgm:t>
        <a:bodyPr/>
        <a:lstStyle/>
        <a:p>
          <a:endParaRPr lang="nl-NL"/>
        </a:p>
      </dgm:t>
    </dgm:pt>
    <dgm:pt modelId="{340A39FB-DC4A-431C-930F-A9684DE461A2}" type="pres">
      <dgm:prSet presAssocID="{E4001F61-CC15-4BB1-9938-33418DFB0D13}" presName="centerShape" presStyleLbl="node0" presStyleIdx="0" presStyleCnt="1"/>
      <dgm:spPr/>
      <dgm:t>
        <a:bodyPr/>
        <a:lstStyle/>
        <a:p>
          <a:endParaRPr lang="nl-NL"/>
        </a:p>
      </dgm:t>
    </dgm:pt>
    <dgm:pt modelId="{AB8C0C0E-BDFE-421D-9677-3E57B200B801}" type="pres">
      <dgm:prSet presAssocID="{221C16B3-CE17-4CCE-AB9F-02B422E751F6}" presName="Name9" presStyleLbl="parChTrans1D2" presStyleIdx="0" presStyleCnt="8"/>
      <dgm:spPr/>
      <dgm:t>
        <a:bodyPr/>
        <a:lstStyle/>
        <a:p>
          <a:endParaRPr lang="nl-NL"/>
        </a:p>
      </dgm:t>
    </dgm:pt>
    <dgm:pt modelId="{4DDCC61C-30E9-40C9-84D5-15F7903A7909}" type="pres">
      <dgm:prSet presAssocID="{221C16B3-CE17-4CCE-AB9F-02B422E751F6}" presName="connTx" presStyleLbl="parChTrans1D2" presStyleIdx="0" presStyleCnt="8"/>
      <dgm:spPr/>
      <dgm:t>
        <a:bodyPr/>
        <a:lstStyle/>
        <a:p>
          <a:endParaRPr lang="nl-NL"/>
        </a:p>
      </dgm:t>
    </dgm:pt>
    <dgm:pt modelId="{6803EA98-5C45-499A-BFA2-CC17DB61D805}" type="pres">
      <dgm:prSet presAssocID="{A87C1714-23E8-4647-98E8-3ED6F0EF9BC7}" presName="node" presStyleLbl="node1" presStyleIdx="0" presStyleCnt="8">
        <dgm:presLayoutVars>
          <dgm:bulletEnabled val="1"/>
        </dgm:presLayoutVars>
      </dgm:prSet>
      <dgm:spPr/>
      <dgm:t>
        <a:bodyPr/>
        <a:lstStyle/>
        <a:p>
          <a:endParaRPr lang="nl-NL"/>
        </a:p>
      </dgm:t>
    </dgm:pt>
    <dgm:pt modelId="{01382F53-7484-4536-B2D4-61C67D26EFFA}" type="pres">
      <dgm:prSet presAssocID="{4E849D68-B3F2-44EF-AA3C-BEFD629D39A5}" presName="Name9" presStyleLbl="parChTrans1D2" presStyleIdx="1" presStyleCnt="8"/>
      <dgm:spPr/>
      <dgm:t>
        <a:bodyPr/>
        <a:lstStyle/>
        <a:p>
          <a:endParaRPr lang="nl-NL"/>
        </a:p>
      </dgm:t>
    </dgm:pt>
    <dgm:pt modelId="{9A65C76A-CB81-4866-95CA-892601DE4201}" type="pres">
      <dgm:prSet presAssocID="{4E849D68-B3F2-44EF-AA3C-BEFD629D39A5}" presName="connTx" presStyleLbl="parChTrans1D2" presStyleIdx="1" presStyleCnt="8"/>
      <dgm:spPr/>
      <dgm:t>
        <a:bodyPr/>
        <a:lstStyle/>
        <a:p>
          <a:endParaRPr lang="nl-NL"/>
        </a:p>
      </dgm:t>
    </dgm:pt>
    <dgm:pt modelId="{A172F8EB-66B8-4075-A287-FC53D6E1FAB8}" type="pres">
      <dgm:prSet presAssocID="{C2206705-C396-4483-BF10-07DAF878CFBD}" presName="node" presStyleLbl="node1" presStyleIdx="1" presStyleCnt="8">
        <dgm:presLayoutVars>
          <dgm:bulletEnabled val="1"/>
        </dgm:presLayoutVars>
      </dgm:prSet>
      <dgm:spPr/>
      <dgm:t>
        <a:bodyPr/>
        <a:lstStyle/>
        <a:p>
          <a:endParaRPr lang="nl-NL"/>
        </a:p>
      </dgm:t>
    </dgm:pt>
    <dgm:pt modelId="{5894FE72-5428-4BE5-B74C-C13729621CAC}" type="pres">
      <dgm:prSet presAssocID="{AEC6E7F6-F772-420A-9ACB-FEEAEB6F394A}" presName="Name9" presStyleLbl="parChTrans1D2" presStyleIdx="2" presStyleCnt="8"/>
      <dgm:spPr/>
      <dgm:t>
        <a:bodyPr/>
        <a:lstStyle/>
        <a:p>
          <a:endParaRPr lang="nl-NL"/>
        </a:p>
      </dgm:t>
    </dgm:pt>
    <dgm:pt modelId="{C96566F0-C6E6-48A2-808D-F3AB7DDB5424}" type="pres">
      <dgm:prSet presAssocID="{AEC6E7F6-F772-420A-9ACB-FEEAEB6F394A}" presName="connTx" presStyleLbl="parChTrans1D2" presStyleIdx="2" presStyleCnt="8"/>
      <dgm:spPr/>
      <dgm:t>
        <a:bodyPr/>
        <a:lstStyle/>
        <a:p>
          <a:endParaRPr lang="nl-NL"/>
        </a:p>
      </dgm:t>
    </dgm:pt>
    <dgm:pt modelId="{E7C5AE33-1C00-42ED-8FF6-1936CDCDD2D0}" type="pres">
      <dgm:prSet presAssocID="{01A7E039-AE4A-41AF-BD8E-D4518C74E467}" presName="node" presStyleLbl="node1" presStyleIdx="2" presStyleCnt="8">
        <dgm:presLayoutVars>
          <dgm:bulletEnabled val="1"/>
        </dgm:presLayoutVars>
      </dgm:prSet>
      <dgm:spPr/>
      <dgm:t>
        <a:bodyPr/>
        <a:lstStyle/>
        <a:p>
          <a:endParaRPr lang="nl-NL"/>
        </a:p>
      </dgm:t>
    </dgm:pt>
    <dgm:pt modelId="{12AC20E4-685E-435C-B4A1-36DAF811706A}" type="pres">
      <dgm:prSet presAssocID="{93B4270D-E8B2-43A5-937B-B9A8ADB07AA8}" presName="Name9" presStyleLbl="parChTrans1D2" presStyleIdx="3" presStyleCnt="8"/>
      <dgm:spPr/>
      <dgm:t>
        <a:bodyPr/>
        <a:lstStyle/>
        <a:p>
          <a:endParaRPr lang="nl-NL"/>
        </a:p>
      </dgm:t>
    </dgm:pt>
    <dgm:pt modelId="{28DC1EFA-9174-4AE1-92B8-36937494EBBA}" type="pres">
      <dgm:prSet presAssocID="{93B4270D-E8B2-43A5-937B-B9A8ADB07AA8}" presName="connTx" presStyleLbl="parChTrans1D2" presStyleIdx="3" presStyleCnt="8"/>
      <dgm:spPr/>
      <dgm:t>
        <a:bodyPr/>
        <a:lstStyle/>
        <a:p>
          <a:endParaRPr lang="nl-NL"/>
        </a:p>
      </dgm:t>
    </dgm:pt>
    <dgm:pt modelId="{1BFB0B13-DE1E-40BB-878E-1448FDE251AC}" type="pres">
      <dgm:prSet presAssocID="{F8F0F629-026E-4439-A103-F43126B83F0C}" presName="node" presStyleLbl="node1" presStyleIdx="3" presStyleCnt="8">
        <dgm:presLayoutVars>
          <dgm:bulletEnabled val="1"/>
        </dgm:presLayoutVars>
      </dgm:prSet>
      <dgm:spPr/>
      <dgm:t>
        <a:bodyPr/>
        <a:lstStyle/>
        <a:p>
          <a:endParaRPr lang="nl-NL"/>
        </a:p>
      </dgm:t>
    </dgm:pt>
    <dgm:pt modelId="{D1F3D8E4-0E28-4077-B90A-28B2D057465C}" type="pres">
      <dgm:prSet presAssocID="{AD27B005-ED22-459A-8F9C-6C61D6696965}" presName="Name9" presStyleLbl="parChTrans1D2" presStyleIdx="4" presStyleCnt="8"/>
      <dgm:spPr/>
      <dgm:t>
        <a:bodyPr/>
        <a:lstStyle/>
        <a:p>
          <a:endParaRPr lang="nl-NL"/>
        </a:p>
      </dgm:t>
    </dgm:pt>
    <dgm:pt modelId="{7AAEC03B-BB95-45E1-9B76-337C68CB4E3C}" type="pres">
      <dgm:prSet presAssocID="{AD27B005-ED22-459A-8F9C-6C61D6696965}" presName="connTx" presStyleLbl="parChTrans1D2" presStyleIdx="4" presStyleCnt="8"/>
      <dgm:spPr/>
      <dgm:t>
        <a:bodyPr/>
        <a:lstStyle/>
        <a:p>
          <a:endParaRPr lang="nl-NL"/>
        </a:p>
      </dgm:t>
    </dgm:pt>
    <dgm:pt modelId="{62D1AB2E-19C6-465E-B5F2-91C7B26F2DA3}" type="pres">
      <dgm:prSet presAssocID="{25F727D1-F284-42FF-9B47-F402197D4B63}" presName="node" presStyleLbl="node1" presStyleIdx="4" presStyleCnt="8">
        <dgm:presLayoutVars>
          <dgm:bulletEnabled val="1"/>
        </dgm:presLayoutVars>
      </dgm:prSet>
      <dgm:spPr/>
      <dgm:t>
        <a:bodyPr/>
        <a:lstStyle/>
        <a:p>
          <a:endParaRPr lang="nl-NL"/>
        </a:p>
      </dgm:t>
    </dgm:pt>
    <dgm:pt modelId="{F15BCC50-CA3D-4186-B1D6-6655E2875D38}" type="pres">
      <dgm:prSet presAssocID="{D9B329FF-6BCB-4493-A30E-4F2CA8A4A3C0}" presName="Name9" presStyleLbl="parChTrans1D2" presStyleIdx="5" presStyleCnt="8"/>
      <dgm:spPr/>
      <dgm:t>
        <a:bodyPr/>
        <a:lstStyle/>
        <a:p>
          <a:endParaRPr lang="nl-NL"/>
        </a:p>
      </dgm:t>
    </dgm:pt>
    <dgm:pt modelId="{90717368-6171-491F-AAE6-6ECD44FE090D}" type="pres">
      <dgm:prSet presAssocID="{D9B329FF-6BCB-4493-A30E-4F2CA8A4A3C0}" presName="connTx" presStyleLbl="parChTrans1D2" presStyleIdx="5" presStyleCnt="8"/>
      <dgm:spPr/>
      <dgm:t>
        <a:bodyPr/>
        <a:lstStyle/>
        <a:p>
          <a:endParaRPr lang="nl-NL"/>
        </a:p>
      </dgm:t>
    </dgm:pt>
    <dgm:pt modelId="{B93E3FAD-E5F8-408A-BCE8-B54ECC9BE617}" type="pres">
      <dgm:prSet presAssocID="{6FEB4C3E-44A2-4306-910B-19C4BB7AA6C3}" presName="node" presStyleLbl="node1" presStyleIdx="5" presStyleCnt="8">
        <dgm:presLayoutVars>
          <dgm:bulletEnabled val="1"/>
        </dgm:presLayoutVars>
      </dgm:prSet>
      <dgm:spPr/>
      <dgm:t>
        <a:bodyPr/>
        <a:lstStyle/>
        <a:p>
          <a:endParaRPr lang="nl-NL"/>
        </a:p>
      </dgm:t>
    </dgm:pt>
    <dgm:pt modelId="{C2863188-F123-4C0A-A8C4-F6ADDA70CF0E}" type="pres">
      <dgm:prSet presAssocID="{80084B54-7014-4129-B3E7-336F0FC1AD63}" presName="Name9" presStyleLbl="parChTrans1D2" presStyleIdx="6" presStyleCnt="8"/>
      <dgm:spPr/>
      <dgm:t>
        <a:bodyPr/>
        <a:lstStyle/>
        <a:p>
          <a:endParaRPr lang="nl-NL"/>
        </a:p>
      </dgm:t>
    </dgm:pt>
    <dgm:pt modelId="{40A5059A-BCE6-4543-90E8-22F37CA9D7CD}" type="pres">
      <dgm:prSet presAssocID="{80084B54-7014-4129-B3E7-336F0FC1AD63}" presName="connTx" presStyleLbl="parChTrans1D2" presStyleIdx="6" presStyleCnt="8"/>
      <dgm:spPr/>
      <dgm:t>
        <a:bodyPr/>
        <a:lstStyle/>
        <a:p>
          <a:endParaRPr lang="nl-NL"/>
        </a:p>
      </dgm:t>
    </dgm:pt>
    <dgm:pt modelId="{610228A0-E38B-4AF6-BBDF-F9366A6F5EE1}" type="pres">
      <dgm:prSet presAssocID="{D05FF65E-E698-45BB-9125-B9A99843A277}" presName="node" presStyleLbl="node1" presStyleIdx="6" presStyleCnt="8">
        <dgm:presLayoutVars>
          <dgm:bulletEnabled val="1"/>
        </dgm:presLayoutVars>
      </dgm:prSet>
      <dgm:spPr/>
      <dgm:t>
        <a:bodyPr/>
        <a:lstStyle/>
        <a:p>
          <a:endParaRPr lang="nl-NL"/>
        </a:p>
      </dgm:t>
    </dgm:pt>
    <dgm:pt modelId="{6FAABDC8-6005-4589-9DB5-E76EA451ABCB}" type="pres">
      <dgm:prSet presAssocID="{25BFDAEA-8986-4333-9A3B-6988C47B63CB}" presName="Name9" presStyleLbl="parChTrans1D2" presStyleIdx="7" presStyleCnt="8"/>
      <dgm:spPr/>
      <dgm:t>
        <a:bodyPr/>
        <a:lstStyle/>
        <a:p>
          <a:endParaRPr lang="nl-NL"/>
        </a:p>
      </dgm:t>
    </dgm:pt>
    <dgm:pt modelId="{B3A73735-8975-42E2-B227-DEAC29B5EE86}" type="pres">
      <dgm:prSet presAssocID="{25BFDAEA-8986-4333-9A3B-6988C47B63CB}" presName="connTx" presStyleLbl="parChTrans1D2" presStyleIdx="7" presStyleCnt="8"/>
      <dgm:spPr/>
      <dgm:t>
        <a:bodyPr/>
        <a:lstStyle/>
        <a:p>
          <a:endParaRPr lang="nl-NL"/>
        </a:p>
      </dgm:t>
    </dgm:pt>
    <dgm:pt modelId="{271C7268-7928-429C-9D72-938937E489D3}" type="pres">
      <dgm:prSet presAssocID="{3454BE0D-681D-4A9D-8A23-FAB92D45BBEA}" presName="node" presStyleLbl="node1" presStyleIdx="7" presStyleCnt="8" custRadScaleRad="96430" custRadScaleInc="5695">
        <dgm:presLayoutVars>
          <dgm:bulletEnabled val="1"/>
        </dgm:presLayoutVars>
      </dgm:prSet>
      <dgm:spPr/>
      <dgm:t>
        <a:bodyPr/>
        <a:lstStyle/>
        <a:p>
          <a:endParaRPr lang="nl-NL"/>
        </a:p>
      </dgm:t>
    </dgm:pt>
  </dgm:ptLst>
  <dgm:cxnLst>
    <dgm:cxn modelId="{B2E7A516-23F5-4D55-91BE-4B28CF0075F4}" srcId="{E4001F61-CC15-4BB1-9938-33418DFB0D13}" destId="{01A7E039-AE4A-41AF-BD8E-D4518C74E467}" srcOrd="2" destOrd="0" parTransId="{AEC6E7F6-F772-420A-9ACB-FEEAEB6F394A}" sibTransId="{52402006-4554-49E1-B885-CCD460AE9A7E}"/>
    <dgm:cxn modelId="{90F61913-F5ED-4838-B4B4-3FC8476043A7}" type="presOf" srcId="{AEC6E7F6-F772-420A-9ACB-FEEAEB6F394A}" destId="{5894FE72-5428-4BE5-B74C-C13729621CAC}" srcOrd="0" destOrd="0" presId="urn:microsoft.com/office/officeart/2005/8/layout/radial1"/>
    <dgm:cxn modelId="{79DF2F1B-6091-46A8-9004-80AA3700BF8B}" type="presOf" srcId="{93B4270D-E8B2-43A5-937B-B9A8ADB07AA8}" destId="{12AC20E4-685E-435C-B4A1-36DAF811706A}" srcOrd="0" destOrd="0" presId="urn:microsoft.com/office/officeart/2005/8/layout/radial1"/>
    <dgm:cxn modelId="{C3DBD1E0-34E6-4FDC-BFFE-DB23EA01F74F}" type="presOf" srcId="{6FEB4C3E-44A2-4306-910B-19C4BB7AA6C3}" destId="{B93E3FAD-E5F8-408A-BCE8-B54ECC9BE617}" srcOrd="0" destOrd="0" presId="urn:microsoft.com/office/officeart/2005/8/layout/radial1"/>
    <dgm:cxn modelId="{051A9675-0790-4B0F-AAA8-98FC674F3F55}" type="presOf" srcId="{25BFDAEA-8986-4333-9A3B-6988C47B63CB}" destId="{B3A73735-8975-42E2-B227-DEAC29B5EE86}" srcOrd="1" destOrd="0" presId="urn:microsoft.com/office/officeart/2005/8/layout/radial1"/>
    <dgm:cxn modelId="{B52FDE6B-FA25-42BE-977A-05507959F825}" type="presOf" srcId="{AD27B005-ED22-459A-8F9C-6C61D6696965}" destId="{7AAEC03B-BB95-45E1-9B76-337C68CB4E3C}" srcOrd="1" destOrd="0" presId="urn:microsoft.com/office/officeart/2005/8/layout/radial1"/>
    <dgm:cxn modelId="{4DE03A41-C6BC-4664-B369-3B5495342BC5}" srcId="{E4001F61-CC15-4BB1-9938-33418DFB0D13}" destId="{6FEB4C3E-44A2-4306-910B-19C4BB7AA6C3}" srcOrd="5" destOrd="0" parTransId="{D9B329FF-6BCB-4493-A30E-4F2CA8A4A3C0}" sibTransId="{0AE10992-AB2E-45AB-85CE-A85788A5A142}"/>
    <dgm:cxn modelId="{3FBC4F51-1D64-4626-B703-5D3A16F53B20}" type="presOf" srcId="{25F727D1-F284-42FF-9B47-F402197D4B63}" destId="{62D1AB2E-19C6-465E-B5F2-91C7B26F2DA3}" srcOrd="0" destOrd="0" presId="urn:microsoft.com/office/officeart/2005/8/layout/radial1"/>
    <dgm:cxn modelId="{8118E54A-FF7F-4E62-AC8F-4F4137B70C56}" type="presOf" srcId="{25BFDAEA-8986-4333-9A3B-6988C47B63CB}" destId="{6FAABDC8-6005-4589-9DB5-E76EA451ABCB}" srcOrd="0" destOrd="0" presId="urn:microsoft.com/office/officeart/2005/8/layout/radial1"/>
    <dgm:cxn modelId="{AB1003BE-999A-4CD9-9DD8-5DA1BDF2AED9}" srcId="{E4001F61-CC15-4BB1-9938-33418DFB0D13}" destId="{A87C1714-23E8-4647-98E8-3ED6F0EF9BC7}" srcOrd="0" destOrd="0" parTransId="{221C16B3-CE17-4CCE-AB9F-02B422E751F6}" sibTransId="{AD75B8FD-121B-4E58-BF5D-891B2C072D9D}"/>
    <dgm:cxn modelId="{20DD0EB8-FC6C-4B70-9D47-48AD376A0C64}" srcId="{6E41834F-99D4-41D8-8B34-8C3511752921}" destId="{E4001F61-CC15-4BB1-9938-33418DFB0D13}" srcOrd="0" destOrd="0" parTransId="{0A53D87C-91F3-4056-A9B6-DBE723772919}" sibTransId="{7BF525E5-675E-4E7D-ADE6-DC11374D7ECD}"/>
    <dgm:cxn modelId="{1EECEC15-DD5F-4E9E-B91B-8E83B74D1395}" type="presOf" srcId="{80084B54-7014-4129-B3E7-336F0FC1AD63}" destId="{C2863188-F123-4C0A-A8C4-F6ADDA70CF0E}" srcOrd="0" destOrd="0" presId="urn:microsoft.com/office/officeart/2005/8/layout/radial1"/>
    <dgm:cxn modelId="{A45AC785-078A-461C-8AA2-BA740CF57FA8}" srcId="{E4001F61-CC15-4BB1-9938-33418DFB0D13}" destId="{C2206705-C396-4483-BF10-07DAF878CFBD}" srcOrd="1" destOrd="0" parTransId="{4E849D68-B3F2-44EF-AA3C-BEFD629D39A5}" sibTransId="{0FB30352-200F-4632-9EF5-4CE71C9790BC}"/>
    <dgm:cxn modelId="{503B1FC0-5C58-4C20-BAC9-81C34ECD129A}" type="presOf" srcId="{D9B329FF-6BCB-4493-A30E-4F2CA8A4A3C0}" destId="{90717368-6171-491F-AAE6-6ECD44FE090D}" srcOrd="1" destOrd="0" presId="urn:microsoft.com/office/officeart/2005/8/layout/radial1"/>
    <dgm:cxn modelId="{E882ADD6-5B7E-4744-AC95-1E1019F0F2A6}" srcId="{E4001F61-CC15-4BB1-9938-33418DFB0D13}" destId="{25F727D1-F284-42FF-9B47-F402197D4B63}" srcOrd="4" destOrd="0" parTransId="{AD27B005-ED22-459A-8F9C-6C61D6696965}" sibTransId="{11AB6193-8B15-4E91-9531-35740831285D}"/>
    <dgm:cxn modelId="{86D1B558-5EBB-4DE0-BC5F-C6A17CB3B9DE}" type="presOf" srcId="{4E849D68-B3F2-44EF-AA3C-BEFD629D39A5}" destId="{9A65C76A-CB81-4866-95CA-892601DE4201}" srcOrd="1" destOrd="0" presId="urn:microsoft.com/office/officeart/2005/8/layout/radial1"/>
    <dgm:cxn modelId="{83836335-CA8E-4C0C-8FF4-21B29ECED694}" srcId="{E4001F61-CC15-4BB1-9938-33418DFB0D13}" destId="{D05FF65E-E698-45BB-9125-B9A99843A277}" srcOrd="6" destOrd="0" parTransId="{80084B54-7014-4129-B3E7-336F0FC1AD63}" sibTransId="{934AC1EB-AB07-4A22-AA22-0AE8CDA397F4}"/>
    <dgm:cxn modelId="{291AA143-C5C5-486E-AEDC-39D8C24AA0B4}" type="presOf" srcId="{3454BE0D-681D-4A9D-8A23-FAB92D45BBEA}" destId="{271C7268-7928-429C-9D72-938937E489D3}" srcOrd="0" destOrd="0" presId="urn:microsoft.com/office/officeart/2005/8/layout/radial1"/>
    <dgm:cxn modelId="{3DCA1E1F-45F0-4677-9768-29947CE45B6B}" type="presOf" srcId="{01A7E039-AE4A-41AF-BD8E-D4518C74E467}" destId="{E7C5AE33-1C00-42ED-8FF6-1936CDCDD2D0}" srcOrd="0" destOrd="0" presId="urn:microsoft.com/office/officeart/2005/8/layout/radial1"/>
    <dgm:cxn modelId="{75D26202-C87D-4CFD-8FC1-6912339F388B}" type="presOf" srcId="{A87C1714-23E8-4647-98E8-3ED6F0EF9BC7}" destId="{6803EA98-5C45-499A-BFA2-CC17DB61D805}" srcOrd="0" destOrd="0" presId="urn:microsoft.com/office/officeart/2005/8/layout/radial1"/>
    <dgm:cxn modelId="{8287B7EB-892F-4925-A2F3-FFAB8B25817E}" type="presOf" srcId="{C2206705-C396-4483-BF10-07DAF878CFBD}" destId="{A172F8EB-66B8-4075-A287-FC53D6E1FAB8}" srcOrd="0" destOrd="0" presId="urn:microsoft.com/office/officeart/2005/8/layout/radial1"/>
    <dgm:cxn modelId="{90943CFD-C044-4EFA-9111-50C83DF41CF7}" type="presOf" srcId="{F8F0F629-026E-4439-A103-F43126B83F0C}" destId="{1BFB0B13-DE1E-40BB-878E-1448FDE251AC}" srcOrd="0" destOrd="0" presId="urn:microsoft.com/office/officeart/2005/8/layout/radial1"/>
    <dgm:cxn modelId="{8C208DD8-887C-4731-9FA3-4A12ACA60986}" srcId="{E4001F61-CC15-4BB1-9938-33418DFB0D13}" destId="{3454BE0D-681D-4A9D-8A23-FAB92D45BBEA}" srcOrd="7" destOrd="0" parTransId="{25BFDAEA-8986-4333-9A3B-6988C47B63CB}" sibTransId="{F1C63861-20D8-443B-B3B5-EF7C2B77629B}"/>
    <dgm:cxn modelId="{7AA037A0-176C-42DF-A967-4BB2B7A35B5C}" type="presOf" srcId="{221C16B3-CE17-4CCE-AB9F-02B422E751F6}" destId="{AB8C0C0E-BDFE-421D-9677-3E57B200B801}" srcOrd="0" destOrd="0" presId="urn:microsoft.com/office/officeart/2005/8/layout/radial1"/>
    <dgm:cxn modelId="{5EF4CAB4-D2A1-4590-AC4A-894E70FF4AA9}" type="presOf" srcId="{AD27B005-ED22-459A-8F9C-6C61D6696965}" destId="{D1F3D8E4-0E28-4077-B90A-28B2D057465C}" srcOrd="0" destOrd="0" presId="urn:microsoft.com/office/officeart/2005/8/layout/radial1"/>
    <dgm:cxn modelId="{116410F2-5A25-4F9E-A804-2B07BCD7C5BC}" type="presOf" srcId="{D9B329FF-6BCB-4493-A30E-4F2CA8A4A3C0}" destId="{F15BCC50-CA3D-4186-B1D6-6655E2875D38}" srcOrd="0" destOrd="0" presId="urn:microsoft.com/office/officeart/2005/8/layout/radial1"/>
    <dgm:cxn modelId="{E6469AC6-8617-4504-AC51-3341899728A4}" type="presOf" srcId="{D05FF65E-E698-45BB-9125-B9A99843A277}" destId="{610228A0-E38B-4AF6-BBDF-F9366A6F5EE1}" srcOrd="0" destOrd="0" presId="urn:microsoft.com/office/officeart/2005/8/layout/radial1"/>
    <dgm:cxn modelId="{24A278FC-4CC2-4A18-8845-9858D5B488BE}" type="presOf" srcId="{4E849D68-B3F2-44EF-AA3C-BEFD629D39A5}" destId="{01382F53-7484-4536-B2D4-61C67D26EFFA}" srcOrd="0" destOrd="0" presId="urn:microsoft.com/office/officeart/2005/8/layout/radial1"/>
    <dgm:cxn modelId="{CAAD4AE3-CFD6-4F94-890B-8E68E012A175}" type="presOf" srcId="{6E41834F-99D4-41D8-8B34-8C3511752921}" destId="{2EBAE161-082C-4550-8CBD-8A733B1A6391}" srcOrd="0" destOrd="0" presId="urn:microsoft.com/office/officeart/2005/8/layout/radial1"/>
    <dgm:cxn modelId="{E915545D-860E-41C6-8216-D66F8DF1205F}" type="presOf" srcId="{80084B54-7014-4129-B3E7-336F0FC1AD63}" destId="{40A5059A-BCE6-4543-90E8-22F37CA9D7CD}" srcOrd="1" destOrd="0" presId="urn:microsoft.com/office/officeart/2005/8/layout/radial1"/>
    <dgm:cxn modelId="{45C8801C-2D48-4203-9277-492FEA49251D}" srcId="{E4001F61-CC15-4BB1-9938-33418DFB0D13}" destId="{F8F0F629-026E-4439-A103-F43126B83F0C}" srcOrd="3" destOrd="0" parTransId="{93B4270D-E8B2-43A5-937B-B9A8ADB07AA8}" sibTransId="{F101766B-8885-4E9F-9844-F757874979D4}"/>
    <dgm:cxn modelId="{AD2E61C7-159E-48C8-A18C-097DE04858A1}" type="presOf" srcId="{AEC6E7F6-F772-420A-9ACB-FEEAEB6F394A}" destId="{C96566F0-C6E6-48A2-808D-F3AB7DDB5424}" srcOrd="1" destOrd="0" presId="urn:microsoft.com/office/officeart/2005/8/layout/radial1"/>
    <dgm:cxn modelId="{BE737F14-E0BE-471A-BD33-E2DF5A10EEA2}" type="presOf" srcId="{93B4270D-E8B2-43A5-937B-B9A8ADB07AA8}" destId="{28DC1EFA-9174-4AE1-92B8-36937494EBBA}" srcOrd="1" destOrd="0" presId="urn:microsoft.com/office/officeart/2005/8/layout/radial1"/>
    <dgm:cxn modelId="{D517239B-6FB6-45EA-8DA6-1EA47455AE27}" type="presOf" srcId="{E4001F61-CC15-4BB1-9938-33418DFB0D13}" destId="{340A39FB-DC4A-431C-930F-A9684DE461A2}" srcOrd="0" destOrd="0" presId="urn:microsoft.com/office/officeart/2005/8/layout/radial1"/>
    <dgm:cxn modelId="{C5CF9155-AC98-4F23-9179-B886A121C539}" type="presOf" srcId="{221C16B3-CE17-4CCE-AB9F-02B422E751F6}" destId="{4DDCC61C-30E9-40C9-84D5-15F7903A7909}" srcOrd="1" destOrd="0" presId="urn:microsoft.com/office/officeart/2005/8/layout/radial1"/>
    <dgm:cxn modelId="{5CF7E98E-F8C8-4994-B11F-C1AE533E6E5E}" type="presParOf" srcId="{2EBAE161-082C-4550-8CBD-8A733B1A6391}" destId="{340A39FB-DC4A-431C-930F-A9684DE461A2}" srcOrd="0" destOrd="0" presId="urn:microsoft.com/office/officeart/2005/8/layout/radial1"/>
    <dgm:cxn modelId="{526466F3-E2CA-4F36-A039-FE805838691A}" type="presParOf" srcId="{2EBAE161-082C-4550-8CBD-8A733B1A6391}" destId="{AB8C0C0E-BDFE-421D-9677-3E57B200B801}" srcOrd="1" destOrd="0" presId="urn:microsoft.com/office/officeart/2005/8/layout/radial1"/>
    <dgm:cxn modelId="{7F8A5ED4-8FD7-4F43-943E-7FAD6FBD565A}" type="presParOf" srcId="{AB8C0C0E-BDFE-421D-9677-3E57B200B801}" destId="{4DDCC61C-30E9-40C9-84D5-15F7903A7909}" srcOrd="0" destOrd="0" presId="urn:microsoft.com/office/officeart/2005/8/layout/radial1"/>
    <dgm:cxn modelId="{A870D620-4D4D-4A47-8B08-0BE35AF4E11A}" type="presParOf" srcId="{2EBAE161-082C-4550-8CBD-8A733B1A6391}" destId="{6803EA98-5C45-499A-BFA2-CC17DB61D805}" srcOrd="2" destOrd="0" presId="urn:microsoft.com/office/officeart/2005/8/layout/radial1"/>
    <dgm:cxn modelId="{08A19A9C-B26F-4C6E-BA43-F8AE992106D1}" type="presParOf" srcId="{2EBAE161-082C-4550-8CBD-8A733B1A6391}" destId="{01382F53-7484-4536-B2D4-61C67D26EFFA}" srcOrd="3" destOrd="0" presId="urn:microsoft.com/office/officeart/2005/8/layout/radial1"/>
    <dgm:cxn modelId="{3537E703-3B33-4B8F-8C8A-454096F6CAE5}" type="presParOf" srcId="{01382F53-7484-4536-B2D4-61C67D26EFFA}" destId="{9A65C76A-CB81-4866-95CA-892601DE4201}" srcOrd="0" destOrd="0" presId="urn:microsoft.com/office/officeart/2005/8/layout/radial1"/>
    <dgm:cxn modelId="{27D0CFC8-2DFC-457F-A2B0-BB276E7E3FC8}" type="presParOf" srcId="{2EBAE161-082C-4550-8CBD-8A733B1A6391}" destId="{A172F8EB-66B8-4075-A287-FC53D6E1FAB8}" srcOrd="4" destOrd="0" presId="urn:microsoft.com/office/officeart/2005/8/layout/radial1"/>
    <dgm:cxn modelId="{77C42637-63CE-48D9-958B-264BCF8DD207}" type="presParOf" srcId="{2EBAE161-082C-4550-8CBD-8A733B1A6391}" destId="{5894FE72-5428-4BE5-B74C-C13729621CAC}" srcOrd="5" destOrd="0" presId="urn:microsoft.com/office/officeart/2005/8/layout/radial1"/>
    <dgm:cxn modelId="{BAD7D7F3-DDB3-46CE-B3AF-99A5AAFD05F5}" type="presParOf" srcId="{5894FE72-5428-4BE5-B74C-C13729621CAC}" destId="{C96566F0-C6E6-48A2-808D-F3AB7DDB5424}" srcOrd="0" destOrd="0" presId="urn:microsoft.com/office/officeart/2005/8/layout/radial1"/>
    <dgm:cxn modelId="{41298EFA-FB7A-42F0-B724-3509F1256522}" type="presParOf" srcId="{2EBAE161-082C-4550-8CBD-8A733B1A6391}" destId="{E7C5AE33-1C00-42ED-8FF6-1936CDCDD2D0}" srcOrd="6" destOrd="0" presId="urn:microsoft.com/office/officeart/2005/8/layout/radial1"/>
    <dgm:cxn modelId="{82818D60-9E09-4D11-8A4A-C7A20D838D59}" type="presParOf" srcId="{2EBAE161-082C-4550-8CBD-8A733B1A6391}" destId="{12AC20E4-685E-435C-B4A1-36DAF811706A}" srcOrd="7" destOrd="0" presId="urn:microsoft.com/office/officeart/2005/8/layout/radial1"/>
    <dgm:cxn modelId="{9C476393-8D4A-4F8D-AA1D-6FDEE21ECDA6}" type="presParOf" srcId="{12AC20E4-685E-435C-B4A1-36DAF811706A}" destId="{28DC1EFA-9174-4AE1-92B8-36937494EBBA}" srcOrd="0" destOrd="0" presId="urn:microsoft.com/office/officeart/2005/8/layout/radial1"/>
    <dgm:cxn modelId="{12681E0A-BD8A-4147-B09E-6DFB83490896}" type="presParOf" srcId="{2EBAE161-082C-4550-8CBD-8A733B1A6391}" destId="{1BFB0B13-DE1E-40BB-878E-1448FDE251AC}" srcOrd="8" destOrd="0" presId="urn:microsoft.com/office/officeart/2005/8/layout/radial1"/>
    <dgm:cxn modelId="{5A83F348-952A-43D6-B305-A0AE27C04913}" type="presParOf" srcId="{2EBAE161-082C-4550-8CBD-8A733B1A6391}" destId="{D1F3D8E4-0E28-4077-B90A-28B2D057465C}" srcOrd="9" destOrd="0" presId="urn:microsoft.com/office/officeart/2005/8/layout/radial1"/>
    <dgm:cxn modelId="{21956A02-70CE-4035-B89F-273C09F86737}" type="presParOf" srcId="{D1F3D8E4-0E28-4077-B90A-28B2D057465C}" destId="{7AAEC03B-BB95-45E1-9B76-337C68CB4E3C}" srcOrd="0" destOrd="0" presId="urn:microsoft.com/office/officeart/2005/8/layout/radial1"/>
    <dgm:cxn modelId="{CFF1A809-3A0E-4081-A825-1AD865D05606}" type="presParOf" srcId="{2EBAE161-082C-4550-8CBD-8A733B1A6391}" destId="{62D1AB2E-19C6-465E-B5F2-91C7B26F2DA3}" srcOrd="10" destOrd="0" presId="urn:microsoft.com/office/officeart/2005/8/layout/radial1"/>
    <dgm:cxn modelId="{AB5B46AA-DE9C-4FBA-A2D3-FE58842A01B6}" type="presParOf" srcId="{2EBAE161-082C-4550-8CBD-8A733B1A6391}" destId="{F15BCC50-CA3D-4186-B1D6-6655E2875D38}" srcOrd="11" destOrd="0" presId="urn:microsoft.com/office/officeart/2005/8/layout/radial1"/>
    <dgm:cxn modelId="{469541CC-6DC2-4D25-9E86-1C9ACFB0B9EA}" type="presParOf" srcId="{F15BCC50-CA3D-4186-B1D6-6655E2875D38}" destId="{90717368-6171-491F-AAE6-6ECD44FE090D}" srcOrd="0" destOrd="0" presId="urn:microsoft.com/office/officeart/2005/8/layout/radial1"/>
    <dgm:cxn modelId="{05AF7E2C-CAE6-4D46-A4B7-BADEB251CA50}" type="presParOf" srcId="{2EBAE161-082C-4550-8CBD-8A733B1A6391}" destId="{B93E3FAD-E5F8-408A-BCE8-B54ECC9BE617}" srcOrd="12" destOrd="0" presId="urn:microsoft.com/office/officeart/2005/8/layout/radial1"/>
    <dgm:cxn modelId="{362CBD06-4ED4-456A-B1B5-620273D89E1F}" type="presParOf" srcId="{2EBAE161-082C-4550-8CBD-8A733B1A6391}" destId="{C2863188-F123-4C0A-A8C4-F6ADDA70CF0E}" srcOrd="13" destOrd="0" presId="urn:microsoft.com/office/officeart/2005/8/layout/radial1"/>
    <dgm:cxn modelId="{A2FDE329-F2E9-4468-BD64-592BF9FB1C6D}" type="presParOf" srcId="{C2863188-F123-4C0A-A8C4-F6ADDA70CF0E}" destId="{40A5059A-BCE6-4543-90E8-22F37CA9D7CD}" srcOrd="0" destOrd="0" presId="urn:microsoft.com/office/officeart/2005/8/layout/radial1"/>
    <dgm:cxn modelId="{D5D3B9D2-6579-4AA7-8CFF-61E4E08B111C}" type="presParOf" srcId="{2EBAE161-082C-4550-8CBD-8A733B1A6391}" destId="{610228A0-E38B-4AF6-BBDF-F9366A6F5EE1}" srcOrd="14" destOrd="0" presId="urn:microsoft.com/office/officeart/2005/8/layout/radial1"/>
    <dgm:cxn modelId="{227FEB3C-78E2-4469-896C-7B1E00E9D5B2}" type="presParOf" srcId="{2EBAE161-082C-4550-8CBD-8A733B1A6391}" destId="{6FAABDC8-6005-4589-9DB5-E76EA451ABCB}" srcOrd="15" destOrd="0" presId="urn:microsoft.com/office/officeart/2005/8/layout/radial1"/>
    <dgm:cxn modelId="{A9A69C87-C71D-469B-830E-6828C93FBBE0}" type="presParOf" srcId="{6FAABDC8-6005-4589-9DB5-E76EA451ABCB}" destId="{B3A73735-8975-42E2-B227-DEAC29B5EE86}" srcOrd="0" destOrd="0" presId="urn:microsoft.com/office/officeart/2005/8/layout/radial1"/>
    <dgm:cxn modelId="{B467B840-3498-498D-9D39-0F38130CB15C}" type="presParOf" srcId="{2EBAE161-082C-4550-8CBD-8A733B1A6391}" destId="{271C7268-7928-429C-9D72-938937E489D3}" srcOrd="16"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66A714-2B62-4503-83CA-8471DB60024E}"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nl-NL"/>
        </a:p>
      </dgm:t>
    </dgm:pt>
    <dgm:pt modelId="{42F481C4-569E-4460-A356-A51890B222DA}">
      <dgm:prSet phldrT="[Tekst]"/>
      <dgm:spPr/>
      <dgm:t>
        <a:bodyPr/>
        <a:lstStyle/>
        <a:p>
          <a:r>
            <a:rPr lang="nl-NL"/>
            <a:t>verhouding individu-maatschappij (subject-object)</a:t>
          </a:r>
        </a:p>
      </dgm:t>
    </dgm:pt>
    <dgm:pt modelId="{870E5B54-ADF4-4C56-BEDB-22F0D50BDC89}" type="parTrans" cxnId="{E831D6FB-D819-4303-B0A3-EF070BB00CFC}">
      <dgm:prSet/>
      <dgm:spPr/>
      <dgm:t>
        <a:bodyPr/>
        <a:lstStyle/>
        <a:p>
          <a:endParaRPr lang="nl-NL"/>
        </a:p>
      </dgm:t>
    </dgm:pt>
    <dgm:pt modelId="{BFB326DB-C9D5-46D2-94B5-CBA29A705741}" type="sibTrans" cxnId="{E831D6FB-D819-4303-B0A3-EF070BB00CFC}">
      <dgm:prSet/>
      <dgm:spPr/>
      <dgm:t>
        <a:bodyPr/>
        <a:lstStyle/>
        <a:p>
          <a:endParaRPr lang="nl-NL"/>
        </a:p>
      </dgm:t>
    </dgm:pt>
    <dgm:pt modelId="{19BF2AE1-7ED2-4AF2-8EE7-DC9425715600}">
      <dgm:prSet phldrT="[Tekst]" custT="1"/>
      <dgm:spPr/>
      <dgm:t>
        <a:bodyPr/>
        <a:lstStyle/>
        <a:p>
          <a:r>
            <a:rPr lang="nl-NL" sz="800"/>
            <a:t>externe systeemwereld</a:t>
          </a:r>
        </a:p>
      </dgm:t>
    </dgm:pt>
    <dgm:pt modelId="{EAA3AF82-3607-4675-8CDB-4FC6BC224F47}" type="parTrans" cxnId="{46C5D4C9-4F66-42CF-9CD9-62923616664C}">
      <dgm:prSet/>
      <dgm:spPr/>
      <dgm:t>
        <a:bodyPr/>
        <a:lstStyle/>
        <a:p>
          <a:endParaRPr lang="nl-NL"/>
        </a:p>
      </dgm:t>
    </dgm:pt>
    <dgm:pt modelId="{06C397A2-DB92-47BA-9CDA-D10C70B66950}" type="sibTrans" cxnId="{46C5D4C9-4F66-42CF-9CD9-62923616664C}">
      <dgm:prSet/>
      <dgm:spPr/>
      <dgm:t>
        <a:bodyPr/>
        <a:lstStyle/>
        <a:p>
          <a:endParaRPr lang="nl-NL"/>
        </a:p>
      </dgm:t>
    </dgm:pt>
    <dgm:pt modelId="{6443BFAB-CDE1-455E-99E9-DC1C2BA99B65}">
      <dgm:prSet phldrT="[Tekst]" custT="1"/>
      <dgm:spPr/>
      <dgm:t>
        <a:bodyPr/>
        <a:lstStyle/>
        <a:p>
          <a:r>
            <a:rPr lang="nl-NL" sz="800"/>
            <a:t>interne systeemwereld</a:t>
          </a:r>
        </a:p>
      </dgm:t>
    </dgm:pt>
    <dgm:pt modelId="{88D4AEA1-B39A-4540-9A35-9B9206A54727}" type="parTrans" cxnId="{94253CC6-4DF3-4608-A0D6-C1365D92084B}">
      <dgm:prSet/>
      <dgm:spPr/>
      <dgm:t>
        <a:bodyPr/>
        <a:lstStyle/>
        <a:p>
          <a:endParaRPr lang="nl-NL"/>
        </a:p>
      </dgm:t>
    </dgm:pt>
    <dgm:pt modelId="{43C1F319-7F7F-4EAB-95F0-BCCBDDD86964}" type="sibTrans" cxnId="{94253CC6-4DF3-4608-A0D6-C1365D92084B}">
      <dgm:prSet/>
      <dgm:spPr/>
      <dgm:t>
        <a:bodyPr/>
        <a:lstStyle/>
        <a:p>
          <a:endParaRPr lang="nl-NL"/>
        </a:p>
      </dgm:t>
    </dgm:pt>
    <dgm:pt modelId="{86D6E3C5-4794-479C-97AB-6E92DEB71F4E}">
      <dgm:prSet phldrT="[Tekst]" custT="1"/>
      <dgm:spPr/>
      <dgm:t>
        <a:bodyPr/>
        <a:lstStyle/>
        <a:p>
          <a:r>
            <a:rPr lang="nl-NL" sz="800"/>
            <a:t>empowerment tov maatschappelijke systemen</a:t>
          </a:r>
        </a:p>
      </dgm:t>
    </dgm:pt>
    <dgm:pt modelId="{5ED9BFBE-1424-4AD1-A30F-E610FA9AF949}" type="parTrans" cxnId="{51919099-F44D-4D12-B3A3-AE603B266E64}">
      <dgm:prSet/>
      <dgm:spPr/>
      <dgm:t>
        <a:bodyPr/>
        <a:lstStyle/>
        <a:p>
          <a:endParaRPr lang="nl-NL"/>
        </a:p>
      </dgm:t>
    </dgm:pt>
    <dgm:pt modelId="{B9BC2D34-0632-4294-AE5F-B8F0E940BDC4}" type="sibTrans" cxnId="{51919099-F44D-4D12-B3A3-AE603B266E64}">
      <dgm:prSet/>
      <dgm:spPr/>
      <dgm:t>
        <a:bodyPr/>
        <a:lstStyle/>
        <a:p>
          <a:endParaRPr lang="nl-NL"/>
        </a:p>
      </dgm:t>
    </dgm:pt>
    <dgm:pt modelId="{0B1CC0FA-E757-44C6-90F3-8159758F6625}">
      <dgm:prSet phldrT="[Tekst]" custT="1"/>
      <dgm:spPr/>
      <dgm:t>
        <a:bodyPr/>
        <a:lstStyle/>
        <a:p>
          <a:r>
            <a:rPr lang="nl-NL" sz="800"/>
            <a:t>empowerment tov ziekte</a:t>
          </a:r>
        </a:p>
      </dgm:t>
    </dgm:pt>
    <dgm:pt modelId="{C93EFC50-8E4B-4BF8-8C65-C7123ADE098C}" type="parTrans" cxnId="{5254BF21-F4B5-45C2-8CD2-15377502C5A8}">
      <dgm:prSet/>
      <dgm:spPr/>
      <dgm:t>
        <a:bodyPr/>
        <a:lstStyle/>
        <a:p>
          <a:endParaRPr lang="nl-NL"/>
        </a:p>
      </dgm:t>
    </dgm:pt>
    <dgm:pt modelId="{EF1CA919-562B-4C79-9132-3E621F26E851}" type="sibTrans" cxnId="{5254BF21-F4B5-45C2-8CD2-15377502C5A8}">
      <dgm:prSet/>
      <dgm:spPr/>
      <dgm:t>
        <a:bodyPr/>
        <a:lstStyle/>
        <a:p>
          <a:endParaRPr lang="nl-NL"/>
        </a:p>
      </dgm:t>
    </dgm:pt>
    <dgm:pt modelId="{5A09C6E8-5B84-417B-83B4-77842D2475E6}" type="pres">
      <dgm:prSet presAssocID="{0266A714-2B62-4503-83CA-8471DB60024E}" presName="cycle" presStyleCnt="0">
        <dgm:presLayoutVars>
          <dgm:chMax val="1"/>
          <dgm:dir/>
          <dgm:animLvl val="ctr"/>
          <dgm:resizeHandles val="exact"/>
        </dgm:presLayoutVars>
      </dgm:prSet>
      <dgm:spPr/>
      <dgm:t>
        <a:bodyPr/>
        <a:lstStyle/>
        <a:p>
          <a:endParaRPr lang="nl-NL"/>
        </a:p>
      </dgm:t>
    </dgm:pt>
    <dgm:pt modelId="{E250858E-6892-4C16-BA88-1705360DC468}" type="pres">
      <dgm:prSet presAssocID="{42F481C4-569E-4460-A356-A51890B222DA}" presName="centerShape" presStyleLbl="node0" presStyleIdx="0" presStyleCnt="1"/>
      <dgm:spPr/>
      <dgm:t>
        <a:bodyPr/>
        <a:lstStyle/>
        <a:p>
          <a:endParaRPr lang="nl-NL"/>
        </a:p>
      </dgm:t>
    </dgm:pt>
    <dgm:pt modelId="{93EE38B2-3782-4512-B031-7A9BED2D26FA}" type="pres">
      <dgm:prSet presAssocID="{EAA3AF82-3607-4675-8CDB-4FC6BC224F47}" presName="Name9" presStyleLbl="parChTrans1D2" presStyleIdx="0" presStyleCnt="4"/>
      <dgm:spPr/>
      <dgm:t>
        <a:bodyPr/>
        <a:lstStyle/>
        <a:p>
          <a:endParaRPr lang="nl-NL"/>
        </a:p>
      </dgm:t>
    </dgm:pt>
    <dgm:pt modelId="{5818B09E-A232-421E-9C9E-00F4E854746F}" type="pres">
      <dgm:prSet presAssocID="{EAA3AF82-3607-4675-8CDB-4FC6BC224F47}" presName="connTx" presStyleLbl="parChTrans1D2" presStyleIdx="0" presStyleCnt="4"/>
      <dgm:spPr/>
      <dgm:t>
        <a:bodyPr/>
        <a:lstStyle/>
        <a:p>
          <a:endParaRPr lang="nl-NL"/>
        </a:p>
      </dgm:t>
    </dgm:pt>
    <dgm:pt modelId="{FB785CAB-54AE-4779-9443-0CD77C5929E0}" type="pres">
      <dgm:prSet presAssocID="{19BF2AE1-7ED2-4AF2-8EE7-DC9425715600}" presName="node" presStyleLbl="node1" presStyleIdx="0" presStyleCnt="4">
        <dgm:presLayoutVars>
          <dgm:bulletEnabled val="1"/>
        </dgm:presLayoutVars>
      </dgm:prSet>
      <dgm:spPr/>
      <dgm:t>
        <a:bodyPr/>
        <a:lstStyle/>
        <a:p>
          <a:endParaRPr lang="nl-NL"/>
        </a:p>
      </dgm:t>
    </dgm:pt>
    <dgm:pt modelId="{E7AC98C6-3EE4-4FB9-A60C-5A09089E6B81}" type="pres">
      <dgm:prSet presAssocID="{C93EFC50-8E4B-4BF8-8C65-C7123ADE098C}" presName="Name9" presStyleLbl="parChTrans1D2" presStyleIdx="1" presStyleCnt="4"/>
      <dgm:spPr/>
      <dgm:t>
        <a:bodyPr/>
        <a:lstStyle/>
        <a:p>
          <a:endParaRPr lang="nl-NL"/>
        </a:p>
      </dgm:t>
    </dgm:pt>
    <dgm:pt modelId="{6A9E3925-8948-4A6C-B3D6-B68043F7FF75}" type="pres">
      <dgm:prSet presAssocID="{C93EFC50-8E4B-4BF8-8C65-C7123ADE098C}" presName="connTx" presStyleLbl="parChTrans1D2" presStyleIdx="1" presStyleCnt="4"/>
      <dgm:spPr/>
      <dgm:t>
        <a:bodyPr/>
        <a:lstStyle/>
        <a:p>
          <a:endParaRPr lang="nl-NL"/>
        </a:p>
      </dgm:t>
    </dgm:pt>
    <dgm:pt modelId="{3FDF9005-0AA0-45AD-8B1C-EA1BC9F3A429}" type="pres">
      <dgm:prSet presAssocID="{0B1CC0FA-E757-44C6-90F3-8159758F6625}" presName="node" presStyleLbl="node1" presStyleIdx="1" presStyleCnt="4" custRadScaleRad="100149" custRadScaleInc="1912">
        <dgm:presLayoutVars>
          <dgm:bulletEnabled val="1"/>
        </dgm:presLayoutVars>
      </dgm:prSet>
      <dgm:spPr/>
      <dgm:t>
        <a:bodyPr/>
        <a:lstStyle/>
        <a:p>
          <a:endParaRPr lang="nl-NL"/>
        </a:p>
      </dgm:t>
    </dgm:pt>
    <dgm:pt modelId="{F906CC91-E5F9-456C-B7C5-F1D9B58DD200}" type="pres">
      <dgm:prSet presAssocID="{88D4AEA1-B39A-4540-9A35-9B9206A54727}" presName="Name9" presStyleLbl="parChTrans1D2" presStyleIdx="2" presStyleCnt="4"/>
      <dgm:spPr/>
      <dgm:t>
        <a:bodyPr/>
        <a:lstStyle/>
        <a:p>
          <a:endParaRPr lang="nl-NL"/>
        </a:p>
      </dgm:t>
    </dgm:pt>
    <dgm:pt modelId="{4992F99E-C2D8-47B3-9722-D95081FD9BAC}" type="pres">
      <dgm:prSet presAssocID="{88D4AEA1-B39A-4540-9A35-9B9206A54727}" presName="connTx" presStyleLbl="parChTrans1D2" presStyleIdx="2" presStyleCnt="4"/>
      <dgm:spPr/>
      <dgm:t>
        <a:bodyPr/>
        <a:lstStyle/>
        <a:p>
          <a:endParaRPr lang="nl-NL"/>
        </a:p>
      </dgm:t>
    </dgm:pt>
    <dgm:pt modelId="{0983DB3A-BEDA-4B5B-8555-07B2FA4BBCAA}" type="pres">
      <dgm:prSet presAssocID="{6443BFAB-CDE1-455E-99E9-DC1C2BA99B65}" presName="node" presStyleLbl="node1" presStyleIdx="2" presStyleCnt="4">
        <dgm:presLayoutVars>
          <dgm:bulletEnabled val="1"/>
        </dgm:presLayoutVars>
      </dgm:prSet>
      <dgm:spPr/>
      <dgm:t>
        <a:bodyPr/>
        <a:lstStyle/>
        <a:p>
          <a:endParaRPr lang="nl-NL"/>
        </a:p>
      </dgm:t>
    </dgm:pt>
    <dgm:pt modelId="{91E9ABD6-2762-4217-9C0C-71DA57E8BA1C}" type="pres">
      <dgm:prSet presAssocID="{5ED9BFBE-1424-4AD1-A30F-E610FA9AF949}" presName="Name9" presStyleLbl="parChTrans1D2" presStyleIdx="3" presStyleCnt="4"/>
      <dgm:spPr/>
      <dgm:t>
        <a:bodyPr/>
        <a:lstStyle/>
        <a:p>
          <a:endParaRPr lang="nl-NL"/>
        </a:p>
      </dgm:t>
    </dgm:pt>
    <dgm:pt modelId="{121D9C70-EE85-4F17-8815-631A4FBBBBBD}" type="pres">
      <dgm:prSet presAssocID="{5ED9BFBE-1424-4AD1-A30F-E610FA9AF949}" presName="connTx" presStyleLbl="parChTrans1D2" presStyleIdx="3" presStyleCnt="4"/>
      <dgm:spPr/>
      <dgm:t>
        <a:bodyPr/>
        <a:lstStyle/>
        <a:p>
          <a:endParaRPr lang="nl-NL"/>
        </a:p>
      </dgm:t>
    </dgm:pt>
    <dgm:pt modelId="{D6C0C04A-E324-49CB-8A72-A1C857D019A2}" type="pres">
      <dgm:prSet presAssocID="{86D6E3C5-4794-479C-97AB-6E92DEB71F4E}" presName="node" presStyleLbl="node1" presStyleIdx="3" presStyleCnt="4">
        <dgm:presLayoutVars>
          <dgm:bulletEnabled val="1"/>
        </dgm:presLayoutVars>
      </dgm:prSet>
      <dgm:spPr/>
      <dgm:t>
        <a:bodyPr/>
        <a:lstStyle/>
        <a:p>
          <a:endParaRPr lang="nl-NL"/>
        </a:p>
      </dgm:t>
    </dgm:pt>
  </dgm:ptLst>
  <dgm:cxnLst>
    <dgm:cxn modelId="{1E9C5B1B-4341-46CE-ADD1-4B2B29AE4622}" type="presOf" srcId="{88D4AEA1-B39A-4540-9A35-9B9206A54727}" destId="{4992F99E-C2D8-47B3-9722-D95081FD9BAC}" srcOrd="1" destOrd="0" presId="urn:microsoft.com/office/officeart/2005/8/layout/radial1"/>
    <dgm:cxn modelId="{F99BD0FB-EA11-498D-A6D7-0C494B5FB4D9}" type="presOf" srcId="{42F481C4-569E-4460-A356-A51890B222DA}" destId="{E250858E-6892-4C16-BA88-1705360DC468}" srcOrd="0" destOrd="0" presId="urn:microsoft.com/office/officeart/2005/8/layout/radial1"/>
    <dgm:cxn modelId="{51919099-F44D-4D12-B3A3-AE603B266E64}" srcId="{42F481C4-569E-4460-A356-A51890B222DA}" destId="{86D6E3C5-4794-479C-97AB-6E92DEB71F4E}" srcOrd="3" destOrd="0" parTransId="{5ED9BFBE-1424-4AD1-A30F-E610FA9AF949}" sibTransId="{B9BC2D34-0632-4294-AE5F-B8F0E940BDC4}"/>
    <dgm:cxn modelId="{388BDAA9-F991-4023-AB90-D9FA6F124A7D}" type="presOf" srcId="{6443BFAB-CDE1-455E-99E9-DC1C2BA99B65}" destId="{0983DB3A-BEDA-4B5B-8555-07B2FA4BBCAA}" srcOrd="0" destOrd="0" presId="urn:microsoft.com/office/officeart/2005/8/layout/radial1"/>
    <dgm:cxn modelId="{7255516E-74E9-4741-9616-F06FCEB89362}" type="presOf" srcId="{5ED9BFBE-1424-4AD1-A30F-E610FA9AF949}" destId="{91E9ABD6-2762-4217-9C0C-71DA57E8BA1C}" srcOrd="0" destOrd="0" presId="urn:microsoft.com/office/officeart/2005/8/layout/radial1"/>
    <dgm:cxn modelId="{5254BF21-F4B5-45C2-8CD2-15377502C5A8}" srcId="{42F481C4-569E-4460-A356-A51890B222DA}" destId="{0B1CC0FA-E757-44C6-90F3-8159758F6625}" srcOrd="1" destOrd="0" parTransId="{C93EFC50-8E4B-4BF8-8C65-C7123ADE098C}" sibTransId="{EF1CA919-562B-4C79-9132-3E621F26E851}"/>
    <dgm:cxn modelId="{AA010FF1-3B51-4225-93ED-01FB489EA0D3}" type="presOf" srcId="{88D4AEA1-B39A-4540-9A35-9B9206A54727}" destId="{F906CC91-E5F9-456C-B7C5-F1D9B58DD200}" srcOrd="0" destOrd="0" presId="urn:microsoft.com/office/officeart/2005/8/layout/radial1"/>
    <dgm:cxn modelId="{18242BC0-87CC-43B3-8A11-4D9915147D79}" type="presOf" srcId="{0266A714-2B62-4503-83CA-8471DB60024E}" destId="{5A09C6E8-5B84-417B-83B4-77842D2475E6}" srcOrd="0" destOrd="0" presId="urn:microsoft.com/office/officeart/2005/8/layout/radial1"/>
    <dgm:cxn modelId="{E831D6FB-D819-4303-B0A3-EF070BB00CFC}" srcId="{0266A714-2B62-4503-83CA-8471DB60024E}" destId="{42F481C4-569E-4460-A356-A51890B222DA}" srcOrd="0" destOrd="0" parTransId="{870E5B54-ADF4-4C56-BEDB-22F0D50BDC89}" sibTransId="{BFB326DB-C9D5-46D2-94B5-CBA29A705741}"/>
    <dgm:cxn modelId="{46C5D4C9-4F66-42CF-9CD9-62923616664C}" srcId="{42F481C4-569E-4460-A356-A51890B222DA}" destId="{19BF2AE1-7ED2-4AF2-8EE7-DC9425715600}" srcOrd="0" destOrd="0" parTransId="{EAA3AF82-3607-4675-8CDB-4FC6BC224F47}" sibTransId="{06C397A2-DB92-47BA-9CDA-D10C70B66950}"/>
    <dgm:cxn modelId="{94253CC6-4DF3-4608-A0D6-C1365D92084B}" srcId="{42F481C4-569E-4460-A356-A51890B222DA}" destId="{6443BFAB-CDE1-455E-99E9-DC1C2BA99B65}" srcOrd="2" destOrd="0" parTransId="{88D4AEA1-B39A-4540-9A35-9B9206A54727}" sibTransId="{43C1F319-7F7F-4EAB-95F0-BCCBDDD86964}"/>
    <dgm:cxn modelId="{BC9B95C4-4393-4777-BEBE-BE7F5BDB497C}" type="presOf" srcId="{19BF2AE1-7ED2-4AF2-8EE7-DC9425715600}" destId="{FB785CAB-54AE-4779-9443-0CD77C5929E0}" srcOrd="0" destOrd="0" presId="urn:microsoft.com/office/officeart/2005/8/layout/radial1"/>
    <dgm:cxn modelId="{41473D06-518F-4615-ADC3-68136C8222EE}" type="presOf" srcId="{86D6E3C5-4794-479C-97AB-6E92DEB71F4E}" destId="{D6C0C04A-E324-49CB-8A72-A1C857D019A2}" srcOrd="0" destOrd="0" presId="urn:microsoft.com/office/officeart/2005/8/layout/radial1"/>
    <dgm:cxn modelId="{312282C9-E13C-4FA9-B365-C5E5FE386F6C}" type="presOf" srcId="{5ED9BFBE-1424-4AD1-A30F-E610FA9AF949}" destId="{121D9C70-EE85-4F17-8815-631A4FBBBBBD}" srcOrd="1" destOrd="0" presId="urn:microsoft.com/office/officeart/2005/8/layout/radial1"/>
    <dgm:cxn modelId="{1F2E0371-FC10-4BC4-A531-E2C6389B953F}" type="presOf" srcId="{C93EFC50-8E4B-4BF8-8C65-C7123ADE098C}" destId="{E7AC98C6-3EE4-4FB9-A60C-5A09089E6B81}" srcOrd="0" destOrd="0" presId="urn:microsoft.com/office/officeart/2005/8/layout/radial1"/>
    <dgm:cxn modelId="{F0AB2B42-2E77-4FA5-A750-8529380AA245}" type="presOf" srcId="{C93EFC50-8E4B-4BF8-8C65-C7123ADE098C}" destId="{6A9E3925-8948-4A6C-B3D6-B68043F7FF75}" srcOrd="1" destOrd="0" presId="urn:microsoft.com/office/officeart/2005/8/layout/radial1"/>
    <dgm:cxn modelId="{2063D0FC-24A4-48A9-A2A5-8E48295BB8F4}" type="presOf" srcId="{0B1CC0FA-E757-44C6-90F3-8159758F6625}" destId="{3FDF9005-0AA0-45AD-8B1C-EA1BC9F3A429}" srcOrd="0" destOrd="0" presId="urn:microsoft.com/office/officeart/2005/8/layout/radial1"/>
    <dgm:cxn modelId="{C422CB27-FE2C-4933-BB7C-13C76EE319C0}" type="presOf" srcId="{EAA3AF82-3607-4675-8CDB-4FC6BC224F47}" destId="{5818B09E-A232-421E-9C9E-00F4E854746F}" srcOrd="1" destOrd="0" presId="urn:microsoft.com/office/officeart/2005/8/layout/radial1"/>
    <dgm:cxn modelId="{C2932238-B3DB-49F5-9C2D-603DE1179C8D}" type="presOf" srcId="{EAA3AF82-3607-4675-8CDB-4FC6BC224F47}" destId="{93EE38B2-3782-4512-B031-7A9BED2D26FA}" srcOrd="0" destOrd="0" presId="urn:microsoft.com/office/officeart/2005/8/layout/radial1"/>
    <dgm:cxn modelId="{B8B2255D-16F4-4330-929C-454C80DE79DB}" type="presParOf" srcId="{5A09C6E8-5B84-417B-83B4-77842D2475E6}" destId="{E250858E-6892-4C16-BA88-1705360DC468}" srcOrd="0" destOrd="0" presId="urn:microsoft.com/office/officeart/2005/8/layout/radial1"/>
    <dgm:cxn modelId="{D425A288-12DD-485D-8FE8-C3231F840F01}" type="presParOf" srcId="{5A09C6E8-5B84-417B-83B4-77842D2475E6}" destId="{93EE38B2-3782-4512-B031-7A9BED2D26FA}" srcOrd="1" destOrd="0" presId="urn:microsoft.com/office/officeart/2005/8/layout/radial1"/>
    <dgm:cxn modelId="{EE7BF48B-B2FC-4704-99C3-1056AE319E48}" type="presParOf" srcId="{93EE38B2-3782-4512-B031-7A9BED2D26FA}" destId="{5818B09E-A232-421E-9C9E-00F4E854746F}" srcOrd="0" destOrd="0" presId="urn:microsoft.com/office/officeart/2005/8/layout/radial1"/>
    <dgm:cxn modelId="{8AE45162-5BD3-4424-8FFE-F66EDE10D98E}" type="presParOf" srcId="{5A09C6E8-5B84-417B-83B4-77842D2475E6}" destId="{FB785CAB-54AE-4779-9443-0CD77C5929E0}" srcOrd="2" destOrd="0" presId="urn:microsoft.com/office/officeart/2005/8/layout/radial1"/>
    <dgm:cxn modelId="{FE87865B-9B72-473F-9B57-E716CC671F4A}" type="presParOf" srcId="{5A09C6E8-5B84-417B-83B4-77842D2475E6}" destId="{E7AC98C6-3EE4-4FB9-A60C-5A09089E6B81}" srcOrd="3" destOrd="0" presId="urn:microsoft.com/office/officeart/2005/8/layout/radial1"/>
    <dgm:cxn modelId="{463CF885-B40E-4497-9EB7-360060C8F73B}" type="presParOf" srcId="{E7AC98C6-3EE4-4FB9-A60C-5A09089E6B81}" destId="{6A9E3925-8948-4A6C-B3D6-B68043F7FF75}" srcOrd="0" destOrd="0" presId="urn:microsoft.com/office/officeart/2005/8/layout/radial1"/>
    <dgm:cxn modelId="{4DDAF40C-253D-4100-A4AE-0AC7515A9B92}" type="presParOf" srcId="{5A09C6E8-5B84-417B-83B4-77842D2475E6}" destId="{3FDF9005-0AA0-45AD-8B1C-EA1BC9F3A429}" srcOrd="4" destOrd="0" presId="urn:microsoft.com/office/officeart/2005/8/layout/radial1"/>
    <dgm:cxn modelId="{808E52F2-6F5D-4C82-A768-99B31A9FAB6C}" type="presParOf" srcId="{5A09C6E8-5B84-417B-83B4-77842D2475E6}" destId="{F906CC91-E5F9-456C-B7C5-F1D9B58DD200}" srcOrd="5" destOrd="0" presId="urn:microsoft.com/office/officeart/2005/8/layout/radial1"/>
    <dgm:cxn modelId="{5F8FB2E1-937C-4A83-B105-2BDA8F7B3757}" type="presParOf" srcId="{F906CC91-E5F9-456C-B7C5-F1D9B58DD200}" destId="{4992F99E-C2D8-47B3-9722-D95081FD9BAC}" srcOrd="0" destOrd="0" presId="urn:microsoft.com/office/officeart/2005/8/layout/radial1"/>
    <dgm:cxn modelId="{8724ECFA-BF88-4B0F-A594-0FA826ABEAA6}" type="presParOf" srcId="{5A09C6E8-5B84-417B-83B4-77842D2475E6}" destId="{0983DB3A-BEDA-4B5B-8555-07B2FA4BBCAA}" srcOrd="6" destOrd="0" presId="urn:microsoft.com/office/officeart/2005/8/layout/radial1"/>
    <dgm:cxn modelId="{27C4CE7F-46F0-4B98-847D-BC94F34C3339}" type="presParOf" srcId="{5A09C6E8-5B84-417B-83B4-77842D2475E6}" destId="{91E9ABD6-2762-4217-9C0C-71DA57E8BA1C}" srcOrd="7" destOrd="0" presId="urn:microsoft.com/office/officeart/2005/8/layout/radial1"/>
    <dgm:cxn modelId="{7E3C8A92-F828-4AFD-906C-047BF8003D12}" type="presParOf" srcId="{91E9ABD6-2762-4217-9C0C-71DA57E8BA1C}" destId="{121D9C70-EE85-4F17-8815-631A4FBBBBBD}" srcOrd="0" destOrd="0" presId="urn:microsoft.com/office/officeart/2005/8/layout/radial1"/>
    <dgm:cxn modelId="{CD6C65D8-18CD-4EBA-822C-29CD9AA3F4FF}" type="presParOf" srcId="{5A09C6E8-5B84-417B-83B4-77842D2475E6}" destId="{D6C0C04A-E324-49CB-8A72-A1C857D019A2}"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0A39FB-DC4A-431C-930F-A9684DE461A2}">
      <dsp:nvSpPr>
        <dsp:cNvPr id="0" name=""/>
        <dsp:cNvSpPr/>
      </dsp:nvSpPr>
      <dsp:spPr>
        <a:xfrm>
          <a:off x="3101671" y="1598186"/>
          <a:ext cx="1226157" cy="12261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l-NL" sz="1100" kern="1200"/>
            <a:t>aandoening / disability</a:t>
          </a:r>
        </a:p>
      </dsp:txBody>
      <dsp:txXfrm>
        <a:off x="3101671" y="1598186"/>
        <a:ext cx="1226157" cy="1226157"/>
      </dsp:txXfrm>
    </dsp:sp>
    <dsp:sp modelId="{AB8C0C0E-BDFE-421D-9677-3E57B200B801}">
      <dsp:nvSpPr>
        <dsp:cNvPr id="0" name=""/>
        <dsp:cNvSpPr/>
      </dsp:nvSpPr>
      <dsp:spPr>
        <a:xfrm rot="16200000">
          <a:off x="3529968" y="1398551"/>
          <a:ext cx="369563" cy="29707"/>
        </a:xfrm>
        <a:custGeom>
          <a:avLst/>
          <a:gdLst/>
          <a:ahLst/>
          <a:cxnLst/>
          <a:rect l="0" t="0" r="0" b="0"/>
          <a:pathLst>
            <a:path>
              <a:moveTo>
                <a:pt x="0" y="14853"/>
              </a:moveTo>
              <a:lnTo>
                <a:pt x="369563" y="148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rot="16200000">
        <a:off x="3705510" y="1404165"/>
        <a:ext cx="18478" cy="18478"/>
      </dsp:txXfrm>
    </dsp:sp>
    <dsp:sp modelId="{6803EA98-5C45-499A-BFA2-CC17DB61D805}">
      <dsp:nvSpPr>
        <dsp:cNvPr id="0" name=""/>
        <dsp:cNvSpPr/>
      </dsp:nvSpPr>
      <dsp:spPr>
        <a:xfrm>
          <a:off x="3101671" y="2465"/>
          <a:ext cx="1226157" cy="12261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l-NL" sz="900" kern="1200"/>
            <a:t>omgaan met de aandoening</a:t>
          </a:r>
        </a:p>
      </dsp:txBody>
      <dsp:txXfrm>
        <a:off x="3101671" y="2465"/>
        <a:ext cx="1226157" cy="1226157"/>
      </dsp:txXfrm>
    </dsp:sp>
    <dsp:sp modelId="{FA320A2B-0812-4590-8463-7DEFEE14D58F}">
      <dsp:nvSpPr>
        <dsp:cNvPr id="0" name=""/>
        <dsp:cNvSpPr/>
      </dsp:nvSpPr>
      <dsp:spPr>
        <a:xfrm>
          <a:off x="4327828" y="2196411"/>
          <a:ext cx="369563" cy="29707"/>
        </a:xfrm>
        <a:custGeom>
          <a:avLst/>
          <a:gdLst/>
          <a:ahLst/>
          <a:cxnLst/>
          <a:rect l="0" t="0" r="0" b="0"/>
          <a:pathLst>
            <a:path>
              <a:moveTo>
                <a:pt x="0" y="14853"/>
              </a:moveTo>
              <a:lnTo>
                <a:pt x="369563" y="148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4503371" y="2202026"/>
        <a:ext cx="18478" cy="18478"/>
      </dsp:txXfrm>
    </dsp:sp>
    <dsp:sp modelId="{5960AB6C-AAE2-4FEA-B492-C409D1C0A276}">
      <dsp:nvSpPr>
        <dsp:cNvPr id="0" name=""/>
        <dsp:cNvSpPr/>
      </dsp:nvSpPr>
      <dsp:spPr>
        <a:xfrm>
          <a:off x="4697392" y="1598186"/>
          <a:ext cx="1226157" cy="12261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l-NL" sz="900" kern="1200"/>
            <a:t>gevolgen van de aandoening op qol</a:t>
          </a:r>
        </a:p>
      </dsp:txBody>
      <dsp:txXfrm>
        <a:off x="4697392" y="1598186"/>
        <a:ext cx="1226157" cy="1226157"/>
      </dsp:txXfrm>
    </dsp:sp>
    <dsp:sp modelId="{6FAABDC8-6005-4589-9DB5-E76EA451ABCB}">
      <dsp:nvSpPr>
        <dsp:cNvPr id="0" name=""/>
        <dsp:cNvSpPr/>
      </dsp:nvSpPr>
      <dsp:spPr>
        <a:xfrm rot="5400000">
          <a:off x="3529968" y="2994272"/>
          <a:ext cx="369563" cy="29707"/>
        </a:xfrm>
        <a:custGeom>
          <a:avLst/>
          <a:gdLst/>
          <a:ahLst/>
          <a:cxnLst/>
          <a:rect l="0" t="0" r="0" b="0"/>
          <a:pathLst>
            <a:path>
              <a:moveTo>
                <a:pt x="0" y="14853"/>
              </a:moveTo>
              <a:lnTo>
                <a:pt x="369563" y="148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rot="5400000">
        <a:off x="3705510" y="2999886"/>
        <a:ext cx="18478" cy="18478"/>
      </dsp:txXfrm>
    </dsp:sp>
    <dsp:sp modelId="{271C7268-7928-429C-9D72-938937E489D3}">
      <dsp:nvSpPr>
        <dsp:cNvPr id="0" name=""/>
        <dsp:cNvSpPr/>
      </dsp:nvSpPr>
      <dsp:spPr>
        <a:xfrm>
          <a:off x="3101671" y="3193907"/>
          <a:ext cx="1226157" cy="12261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l-NL" sz="900" kern="1200"/>
            <a:t>levenswijsheid verkregen door het hebben van de aandoening</a:t>
          </a:r>
        </a:p>
      </dsp:txBody>
      <dsp:txXfrm>
        <a:off x="3101671" y="3193907"/>
        <a:ext cx="1226157" cy="1226157"/>
      </dsp:txXfrm>
    </dsp:sp>
    <dsp:sp modelId="{7A1B9DAB-B005-4B84-B101-EB98303EC22F}">
      <dsp:nvSpPr>
        <dsp:cNvPr id="0" name=""/>
        <dsp:cNvSpPr/>
      </dsp:nvSpPr>
      <dsp:spPr>
        <a:xfrm rot="10800000">
          <a:off x="2732107" y="2196411"/>
          <a:ext cx="369563" cy="29707"/>
        </a:xfrm>
        <a:custGeom>
          <a:avLst/>
          <a:gdLst/>
          <a:ahLst/>
          <a:cxnLst/>
          <a:rect l="0" t="0" r="0" b="0"/>
          <a:pathLst>
            <a:path>
              <a:moveTo>
                <a:pt x="0" y="14853"/>
              </a:moveTo>
              <a:lnTo>
                <a:pt x="369563" y="148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rot="10800000">
        <a:off x="2907650" y="2202026"/>
        <a:ext cx="18478" cy="18478"/>
      </dsp:txXfrm>
    </dsp:sp>
    <dsp:sp modelId="{1C1ABA7C-BA40-4F1A-B971-C83120720230}">
      <dsp:nvSpPr>
        <dsp:cNvPr id="0" name=""/>
        <dsp:cNvSpPr/>
      </dsp:nvSpPr>
      <dsp:spPr>
        <a:xfrm>
          <a:off x="1505950" y="1598186"/>
          <a:ext cx="1226157" cy="12261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nl-NL" sz="900" kern="1200"/>
            <a:t>symptomen, verloop, belemmeringen</a:t>
          </a:r>
        </a:p>
      </dsp:txBody>
      <dsp:txXfrm>
        <a:off x="1505950" y="1598186"/>
        <a:ext cx="1226157" cy="122615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0A39FB-DC4A-431C-930F-A9684DE461A2}">
      <dsp:nvSpPr>
        <dsp:cNvPr id="0" name=""/>
        <dsp:cNvSpPr/>
      </dsp:nvSpPr>
      <dsp:spPr>
        <a:xfrm>
          <a:off x="3710180" y="1752853"/>
          <a:ext cx="1020254" cy="10202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nl-NL" sz="1700" kern="1200"/>
            <a:t>het subject</a:t>
          </a:r>
        </a:p>
      </dsp:txBody>
      <dsp:txXfrm>
        <a:off x="3710180" y="1752853"/>
        <a:ext cx="1020254" cy="1020254"/>
      </dsp:txXfrm>
    </dsp:sp>
    <dsp:sp modelId="{AB8C0C0E-BDFE-421D-9677-3E57B200B801}">
      <dsp:nvSpPr>
        <dsp:cNvPr id="0" name=""/>
        <dsp:cNvSpPr/>
      </dsp:nvSpPr>
      <dsp:spPr>
        <a:xfrm rot="16200000">
          <a:off x="3862742" y="1384410"/>
          <a:ext cx="715130" cy="21757"/>
        </a:xfrm>
        <a:custGeom>
          <a:avLst/>
          <a:gdLst/>
          <a:ahLst/>
          <a:cxnLst/>
          <a:rect l="0" t="0" r="0" b="0"/>
          <a:pathLst>
            <a:path>
              <a:moveTo>
                <a:pt x="0" y="10878"/>
              </a:moveTo>
              <a:lnTo>
                <a:pt x="715130" y="10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rot="16200000">
        <a:off x="4202429" y="1377410"/>
        <a:ext cx="35756" cy="35756"/>
      </dsp:txXfrm>
    </dsp:sp>
    <dsp:sp modelId="{6803EA98-5C45-499A-BFA2-CC17DB61D805}">
      <dsp:nvSpPr>
        <dsp:cNvPr id="0" name=""/>
        <dsp:cNvSpPr/>
      </dsp:nvSpPr>
      <dsp:spPr>
        <a:xfrm>
          <a:off x="3710180" y="17469"/>
          <a:ext cx="1020254" cy="10202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kern="1200"/>
            <a:t>ervaringen met aandoeningen</a:t>
          </a:r>
        </a:p>
      </dsp:txBody>
      <dsp:txXfrm>
        <a:off x="3710180" y="17469"/>
        <a:ext cx="1020254" cy="1020254"/>
      </dsp:txXfrm>
    </dsp:sp>
    <dsp:sp modelId="{01382F53-7484-4536-B2D4-61C67D26EFFA}">
      <dsp:nvSpPr>
        <dsp:cNvPr id="0" name=""/>
        <dsp:cNvSpPr/>
      </dsp:nvSpPr>
      <dsp:spPr>
        <a:xfrm rot="18900000">
          <a:off x="4476293" y="1638551"/>
          <a:ext cx="715130" cy="21757"/>
        </a:xfrm>
        <a:custGeom>
          <a:avLst/>
          <a:gdLst/>
          <a:ahLst/>
          <a:cxnLst/>
          <a:rect l="0" t="0" r="0" b="0"/>
          <a:pathLst>
            <a:path>
              <a:moveTo>
                <a:pt x="0" y="10878"/>
              </a:moveTo>
              <a:lnTo>
                <a:pt x="715130" y="10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rot="18900000">
        <a:off x="4815980" y="1631551"/>
        <a:ext cx="35756" cy="35756"/>
      </dsp:txXfrm>
    </dsp:sp>
    <dsp:sp modelId="{A172F8EB-66B8-4075-A287-FC53D6E1FAB8}">
      <dsp:nvSpPr>
        <dsp:cNvPr id="0" name=""/>
        <dsp:cNvSpPr/>
      </dsp:nvSpPr>
      <dsp:spPr>
        <a:xfrm>
          <a:off x="4937282" y="525751"/>
          <a:ext cx="1020254" cy="10202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kern="1200"/>
            <a:t>andere ervaringen</a:t>
          </a:r>
        </a:p>
      </dsp:txBody>
      <dsp:txXfrm>
        <a:off x="4937282" y="525751"/>
        <a:ext cx="1020254" cy="1020254"/>
      </dsp:txXfrm>
    </dsp:sp>
    <dsp:sp modelId="{5894FE72-5428-4BE5-B74C-C13729621CAC}">
      <dsp:nvSpPr>
        <dsp:cNvPr id="0" name=""/>
        <dsp:cNvSpPr/>
      </dsp:nvSpPr>
      <dsp:spPr>
        <a:xfrm>
          <a:off x="4730434" y="2252102"/>
          <a:ext cx="715130" cy="21757"/>
        </a:xfrm>
        <a:custGeom>
          <a:avLst/>
          <a:gdLst/>
          <a:ahLst/>
          <a:cxnLst/>
          <a:rect l="0" t="0" r="0" b="0"/>
          <a:pathLst>
            <a:path>
              <a:moveTo>
                <a:pt x="0" y="10878"/>
              </a:moveTo>
              <a:lnTo>
                <a:pt x="715130" y="10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5070121" y="2245102"/>
        <a:ext cx="35756" cy="35756"/>
      </dsp:txXfrm>
    </dsp:sp>
    <dsp:sp modelId="{E7C5AE33-1C00-42ED-8FF6-1936CDCDD2D0}">
      <dsp:nvSpPr>
        <dsp:cNvPr id="0" name=""/>
        <dsp:cNvSpPr/>
      </dsp:nvSpPr>
      <dsp:spPr>
        <a:xfrm>
          <a:off x="5445564" y="1752853"/>
          <a:ext cx="1020254" cy="10202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kern="1200"/>
            <a:t>maatschappelijke omstandigheden</a:t>
          </a:r>
        </a:p>
      </dsp:txBody>
      <dsp:txXfrm>
        <a:off x="5445564" y="1752853"/>
        <a:ext cx="1020254" cy="1020254"/>
      </dsp:txXfrm>
    </dsp:sp>
    <dsp:sp modelId="{12AC20E4-685E-435C-B4A1-36DAF811706A}">
      <dsp:nvSpPr>
        <dsp:cNvPr id="0" name=""/>
        <dsp:cNvSpPr/>
      </dsp:nvSpPr>
      <dsp:spPr>
        <a:xfrm rot="2700000">
          <a:off x="4476293" y="2865653"/>
          <a:ext cx="715130" cy="21757"/>
        </a:xfrm>
        <a:custGeom>
          <a:avLst/>
          <a:gdLst/>
          <a:ahLst/>
          <a:cxnLst/>
          <a:rect l="0" t="0" r="0" b="0"/>
          <a:pathLst>
            <a:path>
              <a:moveTo>
                <a:pt x="0" y="10878"/>
              </a:moveTo>
              <a:lnTo>
                <a:pt x="715130" y="10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rot="2700000">
        <a:off x="4815980" y="2858653"/>
        <a:ext cx="35756" cy="35756"/>
      </dsp:txXfrm>
    </dsp:sp>
    <dsp:sp modelId="{1BFB0B13-DE1E-40BB-878E-1448FDE251AC}">
      <dsp:nvSpPr>
        <dsp:cNvPr id="0" name=""/>
        <dsp:cNvSpPr/>
      </dsp:nvSpPr>
      <dsp:spPr>
        <a:xfrm>
          <a:off x="4937282" y="2979955"/>
          <a:ext cx="1020254" cy="10202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kern="1200"/>
            <a:t>karaktereigenschappen / persoonlijkheid</a:t>
          </a:r>
        </a:p>
      </dsp:txBody>
      <dsp:txXfrm>
        <a:off x="4937282" y="2979955"/>
        <a:ext cx="1020254" cy="1020254"/>
      </dsp:txXfrm>
    </dsp:sp>
    <dsp:sp modelId="{D1F3D8E4-0E28-4077-B90A-28B2D057465C}">
      <dsp:nvSpPr>
        <dsp:cNvPr id="0" name=""/>
        <dsp:cNvSpPr/>
      </dsp:nvSpPr>
      <dsp:spPr>
        <a:xfrm rot="5400000">
          <a:off x="3862742" y="3119794"/>
          <a:ext cx="715130" cy="21757"/>
        </a:xfrm>
        <a:custGeom>
          <a:avLst/>
          <a:gdLst/>
          <a:ahLst/>
          <a:cxnLst/>
          <a:rect l="0" t="0" r="0" b="0"/>
          <a:pathLst>
            <a:path>
              <a:moveTo>
                <a:pt x="0" y="10878"/>
              </a:moveTo>
              <a:lnTo>
                <a:pt x="715130" y="10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rot="5400000">
        <a:off x="4202429" y="3112794"/>
        <a:ext cx="35756" cy="35756"/>
      </dsp:txXfrm>
    </dsp:sp>
    <dsp:sp modelId="{62D1AB2E-19C6-465E-B5F2-91C7B26F2DA3}">
      <dsp:nvSpPr>
        <dsp:cNvPr id="0" name=""/>
        <dsp:cNvSpPr/>
      </dsp:nvSpPr>
      <dsp:spPr>
        <a:xfrm>
          <a:off x="3710180" y="3488238"/>
          <a:ext cx="1020254" cy="10202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kern="1200"/>
            <a:t>identiteit &amp; zingeving</a:t>
          </a:r>
        </a:p>
      </dsp:txBody>
      <dsp:txXfrm>
        <a:off x="3710180" y="3488238"/>
        <a:ext cx="1020254" cy="1020254"/>
      </dsp:txXfrm>
    </dsp:sp>
    <dsp:sp modelId="{F15BCC50-CA3D-4186-B1D6-6655E2875D38}">
      <dsp:nvSpPr>
        <dsp:cNvPr id="0" name=""/>
        <dsp:cNvSpPr/>
      </dsp:nvSpPr>
      <dsp:spPr>
        <a:xfrm rot="8100000">
          <a:off x="3249191" y="2865653"/>
          <a:ext cx="715130" cy="21757"/>
        </a:xfrm>
        <a:custGeom>
          <a:avLst/>
          <a:gdLst/>
          <a:ahLst/>
          <a:cxnLst/>
          <a:rect l="0" t="0" r="0" b="0"/>
          <a:pathLst>
            <a:path>
              <a:moveTo>
                <a:pt x="0" y="10878"/>
              </a:moveTo>
              <a:lnTo>
                <a:pt x="715130" y="10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rot="8100000">
        <a:off x="3588878" y="2858653"/>
        <a:ext cx="35756" cy="35756"/>
      </dsp:txXfrm>
    </dsp:sp>
    <dsp:sp modelId="{B93E3FAD-E5F8-408A-BCE8-B54ECC9BE617}">
      <dsp:nvSpPr>
        <dsp:cNvPr id="0" name=""/>
        <dsp:cNvSpPr/>
      </dsp:nvSpPr>
      <dsp:spPr>
        <a:xfrm>
          <a:off x="2483078" y="2979955"/>
          <a:ext cx="1020254" cy="10202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kern="1200"/>
            <a:t>intuitie en emotie</a:t>
          </a:r>
        </a:p>
      </dsp:txBody>
      <dsp:txXfrm>
        <a:off x="2483078" y="2979955"/>
        <a:ext cx="1020254" cy="1020254"/>
      </dsp:txXfrm>
    </dsp:sp>
    <dsp:sp modelId="{C2863188-F123-4C0A-A8C4-F6ADDA70CF0E}">
      <dsp:nvSpPr>
        <dsp:cNvPr id="0" name=""/>
        <dsp:cNvSpPr/>
      </dsp:nvSpPr>
      <dsp:spPr>
        <a:xfrm rot="10800000">
          <a:off x="2995050" y="2252102"/>
          <a:ext cx="715130" cy="21757"/>
        </a:xfrm>
        <a:custGeom>
          <a:avLst/>
          <a:gdLst/>
          <a:ahLst/>
          <a:cxnLst/>
          <a:rect l="0" t="0" r="0" b="0"/>
          <a:pathLst>
            <a:path>
              <a:moveTo>
                <a:pt x="0" y="10878"/>
              </a:moveTo>
              <a:lnTo>
                <a:pt x="715130" y="10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rot="10800000">
        <a:off x="3334737" y="2245102"/>
        <a:ext cx="35756" cy="35756"/>
      </dsp:txXfrm>
    </dsp:sp>
    <dsp:sp modelId="{610228A0-E38B-4AF6-BBDF-F9366A6F5EE1}">
      <dsp:nvSpPr>
        <dsp:cNvPr id="0" name=""/>
        <dsp:cNvSpPr/>
      </dsp:nvSpPr>
      <dsp:spPr>
        <a:xfrm>
          <a:off x="1974795" y="1752853"/>
          <a:ext cx="1020254" cy="10202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kern="1200"/>
            <a:t>vervreemdingservaringen</a:t>
          </a:r>
        </a:p>
      </dsp:txBody>
      <dsp:txXfrm>
        <a:off x="1974795" y="1752853"/>
        <a:ext cx="1020254" cy="1020254"/>
      </dsp:txXfrm>
    </dsp:sp>
    <dsp:sp modelId="{6FAABDC8-6005-4589-9DB5-E76EA451ABCB}">
      <dsp:nvSpPr>
        <dsp:cNvPr id="0" name=""/>
        <dsp:cNvSpPr/>
      </dsp:nvSpPr>
      <dsp:spPr>
        <a:xfrm rot="13576883">
          <a:off x="3315450" y="1647372"/>
          <a:ext cx="653176" cy="21757"/>
        </a:xfrm>
        <a:custGeom>
          <a:avLst/>
          <a:gdLst/>
          <a:ahLst/>
          <a:cxnLst/>
          <a:rect l="0" t="0" r="0" b="0"/>
          <a:pathLst>
            <a:path>
              <a:moveTo>
                <a:pt x="0" y="10878"/>
              </a:moveTo>
              <a:lnTo>
                <a:pt x="653176" y="10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rot="13576883">
        <a:off x="3625709" y="1641921"/>
        <a:ext cx="32658" cy="32658"/>
      </dsp:txXfrm>
    </dsp:sp>
    <dsp:sp modelId="{271C7268-7928-429C-9D72-938937E489D3}">
      <dsp:nvSpPr>
        <dsp:cNvPr id="0" name=""/>
        <dsp:cNvSpPr/>
      </dsp:nvSpPr>
      <dsp:spPr>
        <a:xfrm>
          <a:off x="2553642" y="543394"/>
          <a:ext cx="1020254" cy="10202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kern="1200"/>
            <a:t>etc.</a:t>
          </a:r>
        </a:p>
      </dsp:txBody>
      <dsp:txXfrm>
        <a:off x="2553642" y="543394"/>
        <a:ext cx="1020254" cy="102025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50858E-6892-4C16-BA88-1705360DC468}">
      <dsp:nvSpPr>
        <dsp:cNvPr id="0" name=""/>
        <dsp:cNvSpPr/>
      </dsp:nvSpPr>
      <dsp:spPr>
        <a:xfrm>
          <a:off x="3558257" y="1451644"/>
          <a:ext cx="1113085" cy="11130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nl-NL" sz="1000" kern="1200"/>
            <a:t>verhouding individu-maatschappij (subject-object)</a:t>
          </a:r>
        </a:p>
      </dsp:txBody>
      <dsp:txXfrm>
        <a:off x="3558257" y="1451644"/>
        <a:ext cx="1113085" cy="1113085"/>
      </dsp:txXfrm>
    </dsp:sp>
    <dsp:sp modelId="{93EE38B2-3782-4512-B031-7A9BED2D26FA}">
      <dsp:nvSpPr>
        <dsp:cNvPr id="0" name=""/>
        <dsp:cNvSpPr/>
      </dsp:nvSpPr>
      <dsp:spPr>
        <a:xfrm rot="16200000">
          <a:off x="3947568" y="1272240"/>
          <a:ext cx="334463" cy="24345"/>
        </a:xfrm>
        <a:custGeom>
          <a:avLst/>
          <a:gdLst/>
          <a:ahLst/>
          <a:cxnLst/>
          <a:rect l="0" t="0" r="0" b="0"/>
          <a:pathLst>
            <a:path>
              <a:moveTo>
                <a:pt x="0" y="12172"/>
              </a:moveTo>
              <a:lnTo>
                <a:pt x="334463"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rot="16200000">
        <a:off x="4106438" y="1276051"/>
        <a:ext cx="16723" cy="16723"/>
      </dsp:txXfrm>
    </dsp:sp>
    <dsp:sp modelId="{FB785CAB-54AE-4779-9443-0CD77C5929E0}">
      <dsp:nvSpPr>
        <dsp:cNvPr id="0" name=""/>
        <dsp:cNvSpPr/>
      </dsp:nvSpPr>
      <dsp:spPr>
        <a:xfrm>
          <a:off x="3558257" y="4095"/>
          <a:ext cx="1113085" cy="11130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nl-NL" sz="800" kern="1200"/>
            <a:t>externe systeemwereld</a:t>
          </a:r>
        </a:p>
      </dsp:txBody>
      <dsp:txXfrm>
        <a:off x="3558257" y="4095"/>
        <a:ext cx="1113085" cy="1113085"/>
      </dsp:txXfrm>
    </dsp:sp>
    <dsp:sp modelId="{E7AC98C6-3EE4-4FB9-A60C-5A09089E6B81}">
      <dsp:nvSpPr>
        <dsp:cNvPr id="0" name=""/>
        <dsp:cNvSpPr/>
      </dsp:nvSpPr>
      <dsp:spPr>
        <a:xfrm rot="51624">
          <a:off x="4671261" y="2006899"/>
          <a:ext cx="336620" cy="24345"/>
        </a:xfrm>
        <a:custGeom>
          <a:avLst/>
          <a:gdLst/>
          <a:ahLst/>
          <a:cxnLst/>
          <a:rect l="0" t="0" r="0" b="0"/>
          <a:pathLst>
            <a:path>
              <a:moveTo>
                <a:pt x="0" y="12172"/>
              </a:moveTo>
              <a:lnTo>
                <a:pt x="336620"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rot="51624">
        <a:off x="4831155" y="2010656"/>
        <a:ext cx="16831" cy="16831"/>
      </dsp:txXfrm>
    </dsp:sp>
    <dsp:sp modelId="{3FDF9005-0AA0-45AD-8B1C-EA1BC9F3A429}">
      <dsp:nvSpPr>
        <dsp:cNvPr id="0" name=""/>
        <dsp:cNvSpPr/>
      </dsp:nvSpPr>
      <dsp:spPr>
        <a:xfrm>
          <a:off x="5007799" y="1473413"/>
          <a:ext cx="1113085" cy="11130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nl-NL" sz="800" kern="1200"/>
            <a:t>empowerment tov ziekte</a:t>
          </a:r>
        </a:p>
      </dsp:txBody>
      <dsp:txXfrm>
        <a:off x="5007799" y="1473413"/>
        <a:ext cx="1113085" cy="1113085"/>
      </dsp:txXfrm>
    </dsp:sp>
    <dsp:sp modelId="{F906CC91-E5F9-456C-B7C5-F1D9B58DD200}">
      <dsp:nvSpPr>
        <dsp:cNvPr id="0" name=""/>
        <dsp:cNvSpPr/>
      </dsp:nvSpPr>
      <dsp:spPr>
        <a:xfrm rot="5400000">
          <a:off x="3947568" y="2719789"/>
          <a:ext cx="334463" cy="24345"/>
        </a:xfrm>
        <a:custGeom>
          <a:avLst/>
          <a:gdLst/>
          <a:ahLst/>
          <a:cxnLst/>
          <a:rect l="0" t="0" r="0" b="0"/>
          <a:pathLst>
            <a:path>
              <a:moveTo>
                <a:pt x="0" y="12172"/>
              </a:moveTo>
              <a:lnTo>
                <a:pt x="334463"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rot="5400000">
        <a:off x="4106438" y="2723600"/>
        <a:ext cx="16723" cy="16723"/>
      </dsp:txXfrm>
    </dsp:sp>
    <dsp:sp modelId="{0983DB3A-BEDA-4B5B-8555-07B2FA4BBCAA}">
      <dsp:nvSpPr>
        <dsp:cNvPr id="0" name=""/>
        <dsp:cNvSpPr/>
      </dsp:nvSpPr>
      <dsp:spPr>
        <a:xfrm>
          <a:off x="3558257" y="2899193"/>
          <a:ext cx="1113085" cy="11130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nl-NL" sz="800" kern="1200"/>
            <a:t>interne systeemwereld</a:t>
          </a:r>
        </a:p>
      </dsp:txBody>
      <dsp:txXfrm>
        <a:off x="3558257" y="2899193"/>
        <a:ext cx="1113085" cy="1113085"/>
      </dsp:txXfrm>
    </dsp:sp>
    <dsp:sp modelId="{91E9ABD6-2762-4217-9C0C-71DA57E8BA1C}">
      <dsp:nvSpPr>
        <dsp:cNvPr id="0" name=""/>
        <dsp:cNvSpPr/>
      </dsp:nvSpPr>
      <dsp:spPr>
        <a:xfrm rot="10800000">
          <a:off x="3223793" y="1996014"/>
          <a:ext cx="334463" cy="24345"/>
        </a:xfrm>
        <a:custGeom>
          <a:avLst/>
          <a:gdLst/>
          <a:ahLst/>
          <a:cxnLst/>
          <a:rect l="0" t="0" r="0" b="0"/>
          <a:pathLst>
            <a:path>
              <a:moveTo>
                <a:pt x="0" y="12172"/>
              </a:moveTo>
              <a:lnTo>
                <a:pt x="334463"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rot="10800000">
        <a:off x="3382663" y="1999825"/>
        <a:ext cx="16723" cy="16723"/>
      </dsp:txXfrm>
    </dsp:sp>
    <dsp:sp modelId="{D6C0C04A-E324-49CB-8A72-A1C857D019A2}">
      <dsp:nvSpPr>
        <dsp:cNvPr id="0" name=""/>
        <dsp:cNvSpPr/>
      </dsp:nvSpPr>
      <dsp:spPr>
        <a:xfrm>
          <a:off x="2110708" y="1451644"/>
          <a:ext cx="1113085" cy="11130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nl-NL" sz="800" kern="1200"/>
            <a:t>empowerment tov maatschappelijke systemen</a:t>
          </a:r>
        </a:p>
      </dsp:txBody>
      <dsp:txXfrm>
        <a:off x="2110708" y="1451644"/>
        <a:ext cx="1113085" cy="111308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5C130A-860B-FF40-BAE7-D8306A495C29}" type="datetimeFigureOut">
              <a:rPr lang="nl-NL" smtClean="0"/>
              <a:pPr/>
              <a:t>31-10-2013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F502DD-B804-EA42-A6B3-599BDFA29884}" type="slidenum">
              <a:rPr lang="nl-NL" smtClean="0"/>
              <a:pPr/>
              <a:t>‹nr.›</a:t>
            </a:fld>
            <a:endParaRPr lang="nl-NL"/>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274892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2F502DD-B804-EA42-A6B3-599BDFA29884}" type="slidenum">
              <a:rPr lang="nl-NL" smtClean="0"/>
              <a:pPr/>
              <a:t>21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2F502DD-B804-EA42-A6B3-599BDFA29884}" type="slidenum">
              <a:rPr lang="nl-NL" smtClean="0"/>
              <a:pPr/>
              <a:t>22</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94E8F0F7-8133-C549-9383-D9EF54CBF3E1}" type="datetimeFigureOut">
              <a:rPr lang="nl-NL" smtClean="0"/>
              <a:pPr/>
              <a:t>31-10-2013</a:t>
            </a:fld>
            <a:endParaRPr lang="nl-NL"/>
          </a:p>
        </p:txBody>
      </p:sp>
      <p:sp>
        <p:nvSpPr>
          <p:cNvPr id="5" name="Rectangle 5"/>
          <p:cNvSpPr>
            <a:spLocks noGrp="1" noChangeArrowheads="1"/>
          </p:cNvSpPr>
          <p:nvPr>
            <p:ph type="ftr" sz="quarter" idx="11"/>
          </p:nvPr>
        </p:nvSpPr>
        <p:spPr>
          <a:ln/>
        </p:spPr>
        <p:txBody>
          <a:bodyPr/>
          <a:lstStyle>
            <a:lvl1pPr>
              <a:defRPr/>
            </a:lvl1pPr>
          </a:lstStyle>
          <a:p>
            <a:endParaRPr lang="nl-NL"/>
          </a:p>
        </p:txBody>
      </p:sp>
      <p:sp>
        <p:nvSpPr>
          <p:cNvPr id="6" name="Rectangle 6"/>
          <p:cNvSpPr>
            <a:spLocks noGrp="1" noChangeArrowheads="1"/>
          </p:cNvSpPr>
          <p:nvPr>
            <p:ph type="sldNum" sz="quarter" idx="12"/>
          </p:nvPr>
        </p:nvSpPr>
        <p:spPr>
          <a:ln/>
        </p:spPr>
        <p:txBody>
          <a:bodyPr/>
          <a:lstStyle>
            <a:lvl1pPr>
              <a:defRPr/>
            </a:lvl1pPr>
          </a:lstStyle>
          <a:p>
            <a:fld id="{5A48A16F-1BAA-DE43-A586-939A93353372}" type="slidenum">
              <a:rPr lang="nl-NL" smtClean="0"/>
              <a:pPr/>
              <a:t>‹nr.›</a:t>
            </a:fld>
            <a:endParaRPr lang="nl-NL"/>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90447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4E8F0F7-8133-C549-9383-D9EF54CBF3E1}" type="datetimeFigureOut">
              <a:rPr lang="nl-NL" smtClean="0"/>
              <a:pPr/>
              <a:t>31-10-2013</a:t>
            </a:fld>
            <a:endParaRPr lang="nl-NL"/>
          </a:p>
        </p:txBody>
      </p:sp>
      <p:sp>
        <p:nvSpPr>
          <p:cNvPr id="5" name="Rectangle 5"/>
          <p:cNvSpPr>
            <a:spLocks noGrp="1" noChangeArrowheads="1"/>
          </p:cNvSpPr>
          <p:nvPr>
            <p:ph type="ftr" sz="quarter" idx="11"/>
          </p:nvPr>
        </p:nvSpPr>
        <p:spPr>
          <a:ln/>
        </p:spPr>
        <p:txBody>
          <a:bodyPr/>
          <a:lstStyle>
            <a:lvl1pPr>
              <a:defRPr/>
            </a:lvl1pPr>
          </a:lstStyle>
          <a:p>
            <a:endParaRPr lang="nl-NL"/>
          </a:p>
        </p:txBody>
      </p:sp>
      <p:sp>
        <p:nvSpPr>
          <p:cNvPr id="6" name="Rectangle 6"/>
          <p:cNvSpPr>
            <a:spLocks noGrp="1" noChangeArrowheads="1"/>
          </p:cNvSpPr>
          <p:nvPr>
            <p:ph type="sldNum" sz="quarter" idx="12"/>
          </p:nvPr>
        </p:nvSpPr>
        <p:spPr>
          <a:ln/>
        </p:spPr>
        <p:txBody>
          <a:bodyPr/>
          <a:lstStyle>
            <a:lvl1pPr>
              <a:defRPr/>
            </a:lvl1pPr>
          </a:lstStyle>
          <a:p>
            <a:fld id="{5A48A16F-1BAA-DE43-A586-939A93353372}" type="slidenum">
              <a:rPr lang="nl-NL" smtClean="0"/>
              <a:pPr/>
              <a:t>‹nr.›</a:t>
            </a:fld>
            <a:endParaRPr lang="nl-NL"/>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42274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4E8F0F7-8133-C549-9383-D9EF54CBF3E1}" type="datetimeFigureOut">
              <a:rPr lang="nl-NL" smtClean="0"/>
              <a:pPr/>
              <a:t>31-10-2013</a:t>
            </a:fld>
            <a:endParaRPr lang="nl-NL"/>
          </a:p>
        </p:txBody>
      </p:sp>
      <p:sp>
        <p:nvSpPr>
          <p:cNvPr id="5" name="Rectangle 5"/>
          <p:cNvSpPr>
            <a:spLocks noGrp="1" noChangeArrowheads="1"/>
          </p:cNvSpPr>
          <p:nvPr>
            <p:ph type="ftr" sz="quarter" idx="11"/>
          </p:nvPr>
        </p:nvSpPr>
        <p:spPr>
          <a:ln/>
        </p:spPr>
        <p:txBody>
          <a:bodyPr/>
          <a:lstStyle>
            <a:lvl1pPr>
              <a:defRPr/>
            </a:lvl1pPr>
          </a:lstStyle>
          <a:p>
            <a:endParaRPr lang="nl-NL"/>
          </a:p>
        </p:txBody>
      </p:sp>
      <p:sp>
        <p:nvSpPr>
          <p:cNvPr id="6" name="Rectangle 6"/>
          <p:cNvSpPr>
            <a:spLocks noGrp="1" noChangeArrowheads="1"/>
          </p:cNvSpPr>
          <p:nvPr>
            <p:ph type="sldNum" sz="quarter" idx="12"/>
          </p:nvPr>
        </p:nvSpPr>
        <p:spPr>
          <a:ln/>
        </p:spPr>
        <p:txBody>
          <a:bodyPr/>
          <a:lstStyle>
            <a:lvl1pPr>
              <a:defRPr/>
            </a:lvl1pPr>
          </a:lstStyle>
          <a:p>
            <a:fld id="{5A48A16F-1BAA-DE43-A586-939A93353372}" type="slidenum">
              <a:rPr lang="nl-NL" smtClean="0"/>
              <a:pPr/>
              <a:t>‹nr.›</a:t>
            </a:fld>
            <a:endParaRPr lang="nl-NL"/>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6803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4E8F0F7-8133-C549-9383-D9EF54CBF3E1}" type="datetimeFigureOut">
              <a:rPr lang="nl-NL" smtClean="0"/>
              <a:pPr/>
              <a:t>31-10-2013</a:t>
            </a:fld>
            <a:endParaRPr lang="nl-NL"/>
          </a:p>
        </p:txBody>
      </p:sp>
      <p:sp>
        <p:nvSpPr>
          <p:cNvPr id="5" name="Rectangle 5"/>
          <p:cNvSpPr>
            <a:spLocks noGrp="1" noChangeArrowheads="1"/>
          </p:cNvSpPr>
          <p:nvPr>
            <p:ph type="ftr" sz="quarter" idx="11"/>
          </p:nvPr>
        </p:nvSpPr>
        <p:spPr>
          <a:ln/>
        </p:spPr>
        <p:txBody>
          <a:bodyPr/>
          <a:lstStyle>
            <a:lvl1pPr>
              <a:defRPr/>
            </a:lvl1pPr>
          </a:lstStyle>
          <a:p>
            <a:endParaRPr lang="nl-NL"/>
          </a:p>
        </p:txBody>
      </p:sp>
      <p:sp>
        <p:nvSpPr>
          <p:cNvPr id="6" name="Rectangle 6"/>
          <p:cNvSpPr>
            <a:spLocks noGrp="1" noChangeArrowheads="1"/>
          </p:cNvSpPr>
          <p:nvPr>
            <p:ph type="sldNum" sz="quarter" idx="12"/>
          </p:nvPr>
        </p:nvSpPr>
        <p:spPr>
          <a:ln/>
        </p:spPr>
        <p:txBody>
          <a:bodyPr/>
          <a:lstStyle>
            <a:lvl1pPr>
              <a:defRPr/>
            </a:lvl1pPr>
          </a:lstStyle>
          <a:p>
            <a:fld id="{5A48A16F-1BAA-DE43-A586-939A93353372}" type="slidenum">
              <a:rPr lang="nl-NL" smtClean="0"/>
              <a:pPr/>
              <a:t>‹nr.›</a:t>
            </a:fld>
            <a:endParaRPr lang="nl-NL"/>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7157349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94E8F0F7-8133-C549-9383-D9EF54CBF3E1}" type="datetimeFigureOut">
              <a:rPr lang="nl-NL" smtClean="0"/>
              <a:pPr/>
              <a:t>31-10-2013</a:t>
            </a:fld>
            <a:endParaRPr lang="nl-NL"/>
          </a:p>
        </p:txBody>
      </p:sp>
      <p:sp>
        <p:nvSpPr>
          <p:cNvPr id="5" name="Rectangle 5"/>
          <p:cNvSpPr>
            <a:spLocks noGrp="1" noChangeArrowheads="1"/>
          </p:cNvSpPr>
          <p:nvPr>
            <p:ph type="ftr" sz="quarter" idx="11"/>
          </p:nvPr>
        </p:nvSpPr>
        <p:spPr>
          <a:ln/>
        </p:spPr>
        <p:txBody>
          <a:bodyPr/>
          <a:lstStyle>
            <a:lvl1pPr>
              <a:defRPr/>
            </a:lvl1pPr>
          </a:lstStyle>
          <a:p>
            <a:endParaRPr lang="nl-NL"/>
          </a:p>
        </p:txBody>
      </p:sp>
      <p:sp>
        <p:nvSpPr>
          <p:cNvPr id="6" name="Rectangle 6"/>
          <p:cNvSpPr>
            <a:spLocks noGrp="1" noChangeArrowheads="1"/>
          </p:cNvSpPr>
          <p:nvPr>
            <p:ph type="sldNum" sz="quarter" idx="12"/>
          </p:nvPr>
        </p:nvSpPr>
        <p:spPr>
          <a:ln/>
        </p:spPr>
        <p:txBody>
          <a:bodyPr/>
          <a:lstStyle>
            <a:lvl1pPr>
              <a:defRPr/>
            </a:lvl1pPr>
          </a:lstStyle>
          <a:p>
            <a:fld id="{5A48A16F-1BAA-DE43-A586-939A93353372}" type="slidenum">
              <a:rPr lang="nl-NL" smtClean="0"/>
              <a:pPr/>
              <a:t>‹nr.›</a:t>
            </a:fld>
            <a:endParaRPr lang="nl-NL"/>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4824169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94E8F0F7-8133-C549-9383-D9EF54CBF3E1}" type="datetimeFigureOut">
              <a:rPr lang="nl-NL" smtClean="0"/>
              <a:pPr/>
              <a:t>31-10-2013</a:t>
            </a:fld>
            <a:endParaRPr lang="nl-NL"/>
          </a:p>
        </p:txBody>
      </p:sp>
      <p:sp>
        <p:nvSpPr>
          <p:cNvPr id="6" name="Rectangle 5"/>
          <p:cNvSpPr>
            <a:spLocks noGrp="1" noChangeArrowheads="1"/>
          </p:cNvSpPr>
          <p:nvPr>
            <p:ph type="ftr" sz="quarter" idx="11"/>
          </p:nvPr>
        </p:nvSpPr>
        <p:spPr>
          <a:ln/>
        </p:spPr>
        <p:txBody>
          <a:bodyPr/>
          <a:lstStyle>
            <a:lvl1pPr>
              <a:defRPr/>
            </a:lvl1pPr>
          </a:lstStyle>
          <a:p>
            <a:endParaRPr lang="nl-NL"/>
          </a:p>
        </p:txBody>
      </p:sp>
      <p:sp>
        <p:nvSpPr>
          <p:cNvPr id="7" name="Rectangle 6"/>
          <p:cNvSpPr>
            <a:spLocks noGrp="1" noChangeArrowheads="1"/>
          </p:cNvSpPr>
          <p:nvPr>
            <p:ph type="sldNum" sz="quarter" idx="12"/>
          </p:nvPr>
        </p:nvSpPr>
        <p:spPr>
          <a:ln/>
        </p:spPr>
        <p:txBody>
          <a:bodyPr/>
          <a:lstStyle>
            <a:lvl1pPr>
              <a:defRPr/>
            </a:lvl1pPr>
          </a:lstStyle>
          <a:p>
            <a:fld id="{5A48A16F-1BAA-DE43-A586-939A93353372}" type="slidenum">
              <a:rPr lang="nl-NL" smtClean="0"/>
              <a:pPr/>
              <a:t>‹nr.›</a:t>
            </a:fld>
            <a:endParaRPr lang="nl-NL"/>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49779948"/>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94E8F0F7-8133-C549-9383-D9EF54CBF3E1}" type="datetimeFigureOut">
              <a:rPr lang="nl-NL" smtClean="0"/>
              <a:pPr/>
              <a:t>31-10-2013</a:t>
            </a:fld>
            <a:endParaRPr lang="nl-NL"/>
          </a:p>
        </p:txBody>
      </p:sp>
      <p:sp>
        <p:nvSpPr>
          <p:cNvPr id="8" name="Rectangle 5"/>
          <p:cNvSpPr>
            <a:spLocks noGrp="1" noChangeArrowheads="1"/>
          </p:cNvSpPr>
          <p:nvPr>
            <p:ph type="ftr" sz="quarter" idx="11"/>
          </p:nvPr>
        </p:nvSpPr>
        <p:spPr>
          <a:ln/>
        </p:spPr>
        <p:txBody>
          <a:bodyPr/>
          <a:lstStyle>
            <a:lvl1pPr>
              <a:defRPr/>
            </a:lvl1pPr>
          </a:lstStyle>
          <a:p>
            <a:endParaRPr lang="nl-NL"/>
          </a:p>
        </p:txBody>
      </p:sp>
      <p:sp>
        <p:nvSpPr>
          <p:cNvPr id="9" name="Rectangle 6"/>
          <p:cNvSpPr>
            <a:spLocks noGrp="1" noChangeArrowheads="1"/>
          </p:cNvSpPr>
          <p:nvPr>
            <p:ph type="sldNum" sz="quarter" idx="12"/>
          </p:nvPr>
        </p:nvSpPr>
        <p:spPr>
          <a:ln/>
        </p:spPr>
        <p:txBody>
          <a:bodyPr/>
          <a:lstStyle>
            <a:lvl1pPr>
              <a:defRPr/>
            </a:lvl1pPr>
          </a:lstStyle>
          <a:p>
            <a:fld id="{5A48A16F-1BAA-DE43-A586-939A93353372}" type="slidenum">
              <a:rPr lang="nl-NL" smtClean="0"/>
              <a:pPr/>
              <a:t>‹nr.›</a:t>
            </a:fld>
            <a:endParaRPr lang="nl-NL"/>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67511821"/>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94E8F0F7-8133-C549-9383-D9EF54CBF3E1}" type="datetimeFigureOut">
              <a:rPr lang="nl-NL" smtClean="0"/>
              <a:pPr/>
              <a:t>31-10-2013</a:t>
            </a:fld>
            <a:endParaRPr lang="nl-NL"/>
          </a:p>
        </p:txBody>
      </p:sp>
      <p:sp>
        <p:nvSpPr>
          <p:cNvPr id="4" name="Rectangle 5"/>
          <p:cNvSpPr>
            <a:spLocks noGrp="1" noChangeArrowheads="1"/>
          </p:cNvSpPr>
          <p:nvPr>
            <p:ph type="ftr" sz="quarter" idx="11"/>
          </p:nvPr>
        </p:nvSpPr>
        <p:spPr>
          <a:ln/>
        </p:spPr>
        <p:txBody>
          <a:bodyPr/>
          <a:lstStyle>
            <a:lvl1pPr>
              <a:defRPr/>
            </a:lvl1pPr>
          </a:lstStyle>
          <a:p>
            <a:endParaRPr lang="nl-NL"/>
          </a:p>
        </p:txBody>
      </p:sp>
      <p:sp>
        <p:nvSpPr>
          <p:cNvPr id="5" name="Rectangle 6"/>
          <p:cNvSpPr>
            <a:spLocks noGrp="1" noChangeArrowheads="1"/>
          </p:cNvSpPr>
          <p:nvPr>
            <p:ph type="sldNum" sz="quarter" idx="12"/>
          </p:nvPr>
        </p:nvSpPr>
        <p:spPr>
          <a:ln/>
        </p:spPr>
        <p:txBody>
          <a:bodyPr/>
          <a:lstStyle>
            <a:lvl1pPr>
              <a:defRPr/>
            </a:lvl1pPr>
          </a:lstStyle>
          <a:p>
            <a:fld id="{5A48A16F-1BAA-DE43-A586-939A93353372}" type="slidenum">
              <a:rPr lang="nl-NL" smtClean="0"/>
              <a:pPr/>
              <a:t>‹nr.›</a:t>
            </a:fld>
            <a:endParaRPr lang="nl-NL"/>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31283690"/>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4E8F0F7-8133-C549-9383-D9EF54CBF3E1}" type="datetimeFigureOut">
              <a:rPr lang="nl-NL" smtClean="0"/>
              <a:pPr/>
              <a:t>31-10-2013</a:t>
            </a:fld>
            <a:endParaRPr lang="nl-NL"/>
          </a:p>
        </p:txBody>
      </p:sp>
      <p:sp>
        <p:nvSpPr>
          <p:cNvPr id="3" name="Rectangle 5"/>
          <p:cNvSpPr>
            <a:spLocks noGrp="1" noChangeArrowheads="1"/>
          </p:cNvSpPr>
          <p:nvPr>
            <p:ph type="ftr" sz="quarter" idx="11"/>
          </p:nvPr>
        </p:nvSpPr>
        <p:spPr>
          <a:ln/>
        </p:spPr>
        <p:txBody>
          <a:bodyPr/>
          <a:lstStyle>
            <a:lvl1pPr>
              <a:defRPr/>
            </a:lvl1pPr>
          </a:lstStyle>
          <a:p>
            <a:endParaRPr lang="nl-NL"/>
          </a:p>
        </p:txBody>
      </p:sp>
      <p:sp>
        <p:nvSpPr>
          <p:cNvPr id="4" name="Rectangle 6"/>
          <p:cNvSpPr>
            <a:spLocks noGrp="1" noChangeArrowheads="1"/>
          </p:cNvSpPr>
          <p:nvPr>
            <p:ph type="sldNum" sz="quarter" idx="12"/>
          </p:nvPr>
        </p:nvSpPr>
        <p:spPr>
          <a:ln/>
        </p:spPr>
        <p:txBody>
          <a:bodyPr/>
          <a:lstStyle>
            <a:lvl1pPr>
              <a:defRPr/>
            </a:lvl1pPr>
          </a:lstStyle>
          <a:p>
            <a:fld id="{5A48A16F-1BAA-DE43-A586-939A93353372}" type="slidenum">
              <a:rPr lang="nl-NL" smtClean="0"/>
              <a:pPr/>
              <a:t>‹nr.›</a:t>
            </a:fld>
            <a:endParaRPr lang="nl-NL"/>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3854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4E8F0F7-8133-C549-9383-D9EF54CBF3E1}" type="datetimeFigureOut">
              <a:rPr lang="nl-NL" smtClean="0"/>
              <a:pPr/>
              <a:t>31-10-2013</a:t>
            </a:fld>
            <a:endParaRPr lang="nl-NL"/>
          </a:p>
        </p:txBody>
      </p:sp>
      <p:sp>
        <p:nvSpPr>
          <p:cNvPr id="6" name="Rectangle 5"/>
          <p:cNvSpPr>
            <a:spLocks noGrp="1" noChangeArrowheads="1"/>
          </p:cNvSpPr>
          <p:nvPr>
            <p:ph type="ftr" sz="quarter" idx="11"/>
          </p:nvPr>
        </p:nvSpPr>
        <p:spPr>
          <a:ln/>
        </p:spPr>
        <p:txBody>
          <a:bodyPr/>
          <a:lstStyle>
            <a:lvl1pPr>
              <a:defRPr/>
            </a:lvl1pPr>
          </a:lstStyle>
          <a:p>
            <a:endParaRPr lang="nl-NL"/>
          </a:p>
        </p:txBody>
      </p:sp>
      <p:sp>
        <p:nvSpPr>
          <p:cNvPr id="7" name="Rectangle 6"/>
          <p:cNvSpPr>
            <a:spLocks noGrp="1" noChangeArrowheads="1"/>
          </p:cNvSpPr>
          <p:nvPr>
            <p:ph type="sldNum" sz="quarter" idx="12"/>
          </p:nvPr>
        </p:nvSpPr>
        <p:spPr>
          <a:ln/>
        </p:spPr>
        <p:txBody>
          <a:bodyPr/>
          <a:lstStyle>
            <a:lvl1pPr>
              <a:defRPr/>
            </a:lvl1pPr>
          </a:lstStyle>
          <a:p>
            <a:fld id="{5A48A16F-1BAA-DE43-A586-939A93353372}" type="slidenum">
              <a:rPr lang="nl-NL" smtClean="0"/>
              <a:pPr/>
              <a:t>‹nr.›</a:t>
            </a:fld>
            <a:endParaRPr lang="nl-NL"/>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690083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4E8F0F7-8133-C549-9383-D9EF54CBF3E1}" type="datetimeFigureOut">
              <a:rPr lang="nl-NL" smtClean="0"/>
              <a:pPr/>
              <a:t>31-10-2013</a:t>
            </a:fld>
            <a:endParaRPr lang="nl-NL"/>
          </a:p>
        </p:txBody>
      </p:sp>
      <p:sp>
        <p:nvSpPr>
          <p:cNvPr id="6" name="Rectangle 5"/>
          <p:cNvSpPr>
            <a:spLocks noGrp="1" noChangeArrowheads="1"/>
          </p:cNvSpPr>
          <p:nvPr>
            <p:ph type="ftr" sz="quarter" idx="11"/>
          </p:nvPr>
        </p:nvSpPr>
        <p:spPr>
          <a:ln/>
        </p:spPr>
        <p:txBody>
          <a:bodyPr/>
          <a:lstStyle>
            <a:lvl1pPr>
              <a:defRPr/>
            </a:lvl1pPr>
          </a:lstStyle>
          <a:p>
            <a:endParaRPr lang="nl-NL"/>
          </a:p>
        </p:txBody>
      </p:sp>
      <p:sp>
        <p:nvSpPr>
          <p:cNvPr id="7" name="Rectangle 6"/>
          <p:cNvSpPr>
            <a:spLocks noGrp="1" noChangeArrowheads="1"/>
          </p:cNvSpPr>
          <p:nvPr>
            <p:ph type="sldNum" sz="quarter" idx="12"/>
          </p:nvPr>
        </p:nvSpPr>
        <p:spPr>
          <a:ln/>
        </p:spPr>
        <p:txBody>
          <a:bodyPr/>
          <a:lstStyle>
            <a:lvl1pPr>
              <a:defRPr/>
            </a:lvl1pPr>
          </a:lstStyle>
          <a:p>
            <a:fld id="{5A48A16F-1BAA-DE43-A586-939A93353372}" type="slidenum">
              <a:rPr lang="nl-NL" smtClean="0"/>
              <a:pPr/>
              <a:t>‹nr.›</a:t>
            </a:fld>
            <a:endParaRPr lang="nl-NL"/>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623017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nl-NL"/>
              <a:t>Click to edit Master title style</a:t>
            </a:r>
            <a:endParaRPr 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l">
              <a:defRPr sz="1400" smtClean="0"/>
            </a:lvl1pPr>
          </a:lstStyle>
          <a:p>
            <a:fld id="{94E8F0F7-8133-C549-9383-D9EF54CBF3E1}" type="datetimeFigureOut">
              <a:rPr lang="nl-NL" smtClean="0"/>
              <a:pPr/>
              <a:t>31-10-2013</a:t>
            </a:fld>
            <a:endParaRPr lang="nl-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defRPr sz="1400" smtClean="0"/>
            </a:lvl1pPr>
          </a:lstStyle>
          <a:p>
            <a:endParaRPr lang="nl-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algn="r">
              <a:defRPr sz="1400" smtClean="0"/>
            </a:lvl1pPr>
          </a:lstStyle>
          <a:p>
            <a:fld id="{5A48A16F-1BAA-DE43-A586-939A93353372}"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eaLnBrk="1" fontAlgn="base" hangingPunct="1">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29335"/>
            <a:ext cx="7772400" cy="1675911"/>
          </a:xfrm>
        </p:spPr>
        <p:txBody>
          <a:bodyPr/>
          <a:lstStyle/>
          <a:p>
            <a:r>
              <a:rPr lang="nl-NL" b="1" dirty="0" smtClean="0">
                <a:solidFill>
                  <a:srgbClr val="FF6600"/>
                </a:solidFill>
              </a:rPr>
              <a:t>Workshop</a:t>
            </a:r>
            <a:br>
              <a:rPr lang="nl-NL" b="1" dirty="0" smtClean="0">
                <a:solidFill>
                  <a:srgbClr val="FF6600"/>
                </a:solidFill>
              </a:rPr>
            </a:br>
            <a:r>
              <a:rPr lang="nl-NL" b="1" dirty="0" err="1" smtClean="0">
                <a:solidFill>
                  <a:srgbClr val="FF6600"/>
                </a:solidFill>
              </a:rPr>
              <a:t>Experiential</a:t>
            </a:r>
            <a:r>
              <a:rPr lang="nl-NL" b="1" dirty="0" smtClean="0">
                <a:solidFill>
                  <a:srgbClr val="FF6600"/>
                </a:solidFill>
              </a:rPr>
              <a:t> </a:t>
            </a:r>
            <a:r>
              <a:rPr lang="nl-NL" b="1" dirty="0" err="1" smtClean="0">
                <a:solidFill>
                  <a:srgbClr val="FF6600"/>
                </a:solidFill>
              </a:rPr>
              <a:t>Knowledge</a:t>
            </a:r>
            <a:endParaRPr lang="nl-NL" b="1" dirty="0">
              <a:solidFill>
                <a:srgbClr val="FF6600"/>
              </a:solidFill>
            </a:endParaRPr>
          </a:p>
        </p:txBody>
      </p:sp>
      <p:sp>
        <p:nvSpPr>
          <p:cNvPr id="3" name="Subtitel 2"/>
          <p:cNvSpPr>
            <a:spLocks noGrp="1"/>
          </p:cNvSpPr>
          <p:nvPr>
            <p:ph type="subTitle" idx="1"/>
          </p:nvPr>
        </p:nvSpPr>
        <p:spPr>
          <a:xfrm>
            <a:off x="685800" y="2169862"/>
            <a:ext cx="7772400" cy="4357366"/>
          </a:xfrm>
        </p:spPr>
        <p:txBody>
          <a:bodyPr/>
          <a:lstStyle/>
          <a:p>
            <a:pPr algn="l"/>
            <a:r>
              <a:rPr lang="nl-NL" sz="2400" b="1" dirty="0" err="1" smtClean="0">
                <a:solidFill>
                  <a:srgbClr val="FF6600"/>
                </a:solidFill>
              </a:rPr>
              <a:t>Chair</a:t>
            </a:r>
            <a:r>
              <a:rPr lang="nl-NL" sz="2400" b="1" dirty="0" smtClean="0">
                <a:solidFill>
                  <a:srgbClr val="FF6600"/>
                </a:solidFill>
              </a:rPr>
              <a:t>: </a:t>
            </a:r>
            <a:r>
              <a:rPr lang="nl-NL" sz="2400" dirty="0" smtClean="0"/>
              <a:t>Femke </a:t>
            </a:r>
            <a:r>
              <a:rPr lang="nl-NL" sz="2400" dirty="0" err="1" smtClean="0"/>
              <a:t>Boelsma</a:t>
            </a:r>
            <a:endParaRPr lang="nl-NL" sz="2400" dirty="0" smtClean="0"/>
          </a:p>
          <a:p>
            <a:pPr algn="l"/>
            <a:r>
              <a:rPr lang="nl-NL" sz="2400" b="1" dirty="0" err="1" smtClean="0">
                <a:solidFill>
                  <a:srgbClr val="FF6600"/>
                </a:solidFill>
              </a:rPr>
              <a:t>Programme</a:t>
            </a:r>
            <a:r>
              <a:rPr lang="nl-NL" sz="2400" b="1" dirty="0" smtClean="0">
                <a:solidFill>
                  <a:srgbClr val="FF6600"/>
                </a:solidFill>
              </a:rPr>
              <a:t>:</a:t>
            </a:r>
          </a:p>
          <a:p>
            <a:pPr marL="514350" indent="-514350" algn="l">
              <a:buAutoNum type="arabicPeriod"/>
            </a:pPr>
            <a:r>
              <a:rPr lang="nl-NL" sz="2400" dirty="0" err="1" smtClean="0"/>
              <a:t>Nancy</a:t>
            </a:r>
            <a:r>
              <a:rPr lang="nl-NL" sz="2400" dirty="0" smtClean="0"/>
              <a:t> </a:t>
            </a:r>
            <a:r>
              <a:rPr lang="nl-NL" sz="2400" dirty="0" err="1" smtClean="0"/>
              <a:t>Lievyns</a:t>
            </a:r>
            <a:r>
              <a:rPr lang="nl-NL" sz="2400" dirty="0" smtClean="0"/>
              <a:t> (Grip): “</a:t>
            </a:r>
            <a:r>
              <a:rPr lang="nl-NL" sz="2400" dirty="0" err="1" smtClean="0"/>
              <a:t>Nothing</a:t>
            </a:r>
            <a:r>
              <a:rPr lang="nl-NL" sz="2400" dirty="0" smtClean="0"/>
              <a:t> </a:t>
            </a:r>
            <a:r>
              <a:rPr lang="nl-NL" sz="2400" dirty="0" err="1" smtClean="0"/>
              <a:t>about</a:t>
            </a:r>
            <a:r>
              <a:rPr lang="nl-NL" sz="2400" dirty="0" smtClean="0"/>
              <a:t> </a:t>
            </a:r>
            <a:r>
              <a:rPr lang="nl-NL" sz="2400" dirty="0" err="1" smtClean="0"/>
              <a:t>us</a:t>
            </a:r>
            <a:r>
              <a:rPr lang="nl-NL" sz="2400" dirty="0" smtClean="0"/>
              <a:t> without </a:t>
            </a:r>
            <a:r>
              <a:rPr lang="nl-NL" sz="2400" dirty="0" err="1" smtClean="0"/>
              <a:t>us</a:t>
            </a:r>
            <a:r>
              <a:rPr lang="nl-NL" sz="2400" dirty="0" smtClean="0"/>
              <a:t> - </a:t>
            </a:r>
            <a:r>
              <a:rPr lang="en-US" sz="2400" dirty="0" smtClean="0"/>
              <a:t>How to fulfill participation</a:t>
            </a:r>
            <a:r>
              <a:rPr lang="nl-NL" sz="2400" dirty="0" smtClean="0"/>
              <a:t>”</a:t>
            </a:r>
          </a:p>
          <a:p>
            <a:pPr marL="514350" indent="-514350" algn="l">
              <a:buAutoNum type="arabicPeriod"/>
            </a:pPr>
            <a:r>
              <a:rPr lang="nl-NL" sz="2400" i="1" dirty="0" err="1" smtClean="0"/>
              <a:t>Poem</a:t>
            </a:r>
            <a:r>
              <a:rPr lang="nl-NL" sz="2400" i="1" dirty="0" smtClean="0"/>
              <a:t> </a:t>
            </a:r>
            <a:r>
              <a:rPr lang="nl-NL" sz="2400" dirty="0" err="1" smtClean="0"/>
              <a:t>by</a:t>
            </a:r>
            <a:r>
              <a:rPr lang="nl-NL" sz="2400" dirty="0" smtClean="0"/>
              <a:t> </a:t>
            </a:r>
            <a:r>
              <a:rPr lang="nl-NL" sz="2400" dirty="0" err="1" smtClean="0"/>
              <a:t>Ymke</a:t>
            </a:r>
            <a:r>
              <a:rPr lang="nl-NL" sz="2400" dirty="0" smtClean="0"/>
              <a:t> Kelders</a:t>
            </a:r>
          </a:p>
          <a:p>
            <a:pPr marL="514350" indent="-514350" algn="l">
              <a:buAutoNum type="arabicPeriod"/>
            </a:pPr>
            <a:r>
              <a:rPr lang="nl-NL" sz="2400" dirty="0" smtClean="0"/>
              <a:t>Jacqueline Kool (</a:t>
            </a:r>
            <a:r>
              <a:rPr lang="nl-NL" sz="2400" dirty="0" err="1" smtClean="0"/>
              <a:t>DSiN</a:t>
            </a:r>
            <a:r>
              <a:rPr lang="nl-NL" sz="2400" dirty="0" smtClean="0"/>
              <a:t>): “</a:t>
            </a:r>
            <a:r>
              <a:rPr lang="nl-NL" sz="2400" dirty="0" err="1" smtClean="0"/>
              <a:t>Lived</a:t>
            </a:r>
            <a:r>
              <a:rPr lang="nl-NL" sz="2400" dirty="0" smtClean="0"/>
              <a:t> </a:t>
            </a:r>
            <a:r>
              <a:rPr lang="nl-NL" sz="2400" dirty="0" err="1" smtClean="0"/>
              <a:t>Understanding</a:t>
            </a:r>
            <a:r>
              <a:rPr lang="nl-NL" sz="2400" dirty="0" smtClean="0"/>
              <a:t>: </a:t>
            </a:r>
            <a:r>
              <a:rPr lang="nl-NL" sz="2400" dirty="0" err="1" smtClean="0"/>
              <a:t>Experiential</a:t>
            </a:r>
            <a:r>
              <a:rPr lang="nl-NL" sz="2400" dirty="0" smtClean="0"/>
              <a:t> </a:t>
            </a:r>
            <a:r>
              <a:rPr lang="nl-NL" sz="2400" dirty="0" err="1" smtClean="0"/>
              <a:t>knowledge</a:t>
            </a:r>
            <a:r>
              <a:rPr lang="nl-NL" sz="2400" dirty="0" smtClean="0"/>
              <a:t> </a:t>
            </a:r>
            <a:r>
              <a:rPr lang="nl-NL" sz="2400" dirty="0" err="1" smtClean="0"/>
              <a:t>within</a:t>
            </a:r>
            <a:r>
              <a:rPr lang="nl-NL" sz="2400" dirty="0" smtClean="0"/>
              <a:t> </a:t>
            </a:r>
            <a:r>
              <a:rPr lang="nl-NL" sz="2400" dirty="0" err="1" smtClean="0"/>
              <a:t>disability</a:t>
            </a:r>
            <a:r>
              <a:rPr lang="nl-NL" sz="2400" dirty="0" smtClean="0"/>
              <a:t> (studies) research</a:t>
            </a:r>
          </a:p>
          <a:p>
            <a:pPr marL="514350" indent="-514350" algn="l">
              <a:buAutoNum type="arabicPeriod"/>
            </a:pPr>
            <a:r>
              <a:rPr lang="nl-NL" sz="2400" i="1" dirty="0" err="1" smtClean="0"/>
              <a:t>Poem</a:t>
            </a:r>
            <a:r>
              <a:rPr lang="nl-NL" sz="2400" i="1" dirty="0" smtClean="0"/>
              <a:t> </a:t>
            </a:r>
            <a:r>
              <a:rPr lang="nl-NL" sz="2400" dirty="0" err="1" smtClean="0"/>
              <a:t>by</a:t>
            </a:r>
            <a:r>
              <a:rPr lang="nl-NL" sz="2400" dirty="0" smtClean="0"/>
              <a:t> </a:t>
            </a:r>
            <a:r>
              <a:rPr lang="nl-NL" sz="2400" dirty="0" err="1" smtClean="0"/>
              <a:t>Ymke</a:t>
            </a:r>
            <a:r>
              <a:rPr lang="nl-NL" sz="2400" dirty="0" smtClean="0"/>
              <a:t> Kelders</a:t>
            </a:r>
          </a:p>
          <a:p>
            <a:pPr marL="514350" indent="-514350" algn="l">
              <a:buAutoNum type="arabicPeriod"/>
            </a:pPr>
            <a:r>
              <a:rPr lang="nl-NL" sz="2400" dirty="0" smtClean="0"/>
              <a:t>Exchange of </a:t>
            </a:r>
            <a:r>
              <a:rPr lang="nl-NL" sz="2400" dirty="0" err="1" smtClean="0"/>
              <a:t>ideas</a:t>
            </a:r>
            <a:endParaRPr lang="nl-NL" sz="2400"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chor="ctr"/>
          <a:lstStyle/>
          <a:p>
            <a:pPr algn="ctr"/>
            <a:r>
              <a:rPr lang="nl-NL" dirty="0" smtClean="0">
                <a:solidFill>
                  <a:srgbClr val="FF6600"/>
                </a:solidFill>
              </a:rPr>
              <a:t>Method</a:t>
            </a:r>
            <a:endParaRPr lang="nl-NL" dirty="0">
              <a:solidFill>
                <a:srgbClr val="FF6600"/>
              </a:solidFill>
            </a:endParaRPr>
          </a:p>
        </p:txBody>
      </p:sp>
      <p:sp>
        <p:nvSpPr>
          <p:cNvPr id="2" name="Tijdelijke aanduiding voor inhoud 1"/>
          <p:cNvSpPr>
            <a:spLocks noGrp="1"/>
          </p:cNvSpPr>
          <p:nvPr>
            <p:ph idx="1"/>
          </p:nvPr>
        </p:nvSpPr>
        <p:spPr>
          <a:xfrm>
            <a:off x="457200" y="1746475"/>
            <a:ext cx="8229600" cy="4260816"/>
          </a:xfrm>
        </p:spPr>
        <p:txBody>
          <a:bodyPr/>
          <a:lstStyle/>
          <a:p>
            <a:r>
              <a:rPr lang="nl-NL" dirty="0" smtClean="0"/>
              <a:t>Responsive approach</a:t>
            </a:r>
          </a:p>
          <a:p>
            <a:r>
              <a:rPr lang="nl-NL" dirty="0" smtClean="0"/>
              <a:t>Persons with ‘double identity’</a:t>
            </a:r>
          </a:p>
          <a:p>
            <a:r>
              <a:rPr lang="nl-NL" dirty="0" smtClean="0"/>
              <a:t>Expertmeetings</a:t>
            </a:r>
          </a:p>
          <a:p>
            <a:r>
              <a:rPr lang="nl-NL" dirty="0" smtClean="0"/>
              <a:t>Questionnairre</a:t>
            </a:r>
          </a:p>
          <a:p>
            <a:r>
              <a:rPr lang="nl-NL" dirty="0" err="1" smtClean="0"/>
              <a:t>Email-questionnairre</a:t>
            </a:r>
            <a:endParaRPr lang="nl-NL" dirty="0" smtClean="0"/>
          </a:p>
          <a:p>
            <a:r>
              <a:rPr lang="nl-NL" dirty="0" smtClean="0"/>
              <a:t>Member check, analysis and interpretation</a:t>
            </a:r>
          </a:p>
          <a:p>
            <a:r>
              <a:rPr lang="nl-NL" dirty="0" err="1" smtClean="0"/>
              <a:t>Conceptmapping</a:t>
            </a:r>
            <a:endParaRPr lang="nl-NL" dirty="0" smtClean="0"/>
          </a:p>
          <a:p>
            <a:endParaRPr lang="nl-NL" dirty="0" smtClean="0"/>
          </a:p>
          <a:p>
            <a:pPr lvl="1"/>
            <a:endParaRPr lang="nl-NL" dirty="0" smtClean="0"/>
          </a:p>
          <a:p>
            <a:endParaRPr lang="nl-N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nl-NL" dirty="0" smtClean="0">
                <a:solidFill>
                  <a:srgbClr val="FF6600"/>
                </a:solidFill>
              </a:rPr>
              <a:t>Images and metaphors</a:t>
            </a:r>
            <a:endParaRPr lang="nl-NL" dirty="0">
              <a:solidFill>
                <a:srgbClr val="FF6600"/>
              </a:solidFill>
            </a:endParaRPr>
          </a:p>
        </p:txBody>
      </p:sp>
      <p:pic>
        <p:nvPicPr>
          <p:cNvPr id="4" name="Tijdelijke aanduiding voor inhoud 3" descr="Unknown.jpeg"/>
          <p:cNvPicPr>
            <a:picLocks noGrp="1" noChangeAspect="1"/>
          </p:cNvPicPr>
          <p:nvPr>
            <p:ph idx="1"/>
          </p:nvPr>
        </p:nvPicPr>
        <p:blipFill>
          <a:blip r:embed="rId2"/>
          <a:srcRect t="16738" b="16738"/>
          <a:stretch>
            <a:fillRect/>
          </a:stretch>
        </p:blip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74638"/>
            <a:ext cx="8229600" cy="713267"/>
          </a:xfrm>
        </p:spPr>
        <p:txBody>
          <a:bodyPr>
            <a:normAutofit fontScale="90000"/>
          </a:bodyPr>
          <a:lstStyle/>
          <a:p>
            <a:r>
              <a:rPr lang="nl-NL" dirty="0" smtClean="0">
                <a:solidFill>
                  <a:srgbClr val="FF6600"/>
                </a:solidFill>
              </a:rPr>
              <a:t>A map of experiential knowledge</a:t>
            </a:r>
            <a:endParaRPr lang="nl-NL" dirty="0">
              <a:solidFill>
                <a:srgbClr val="FF6600"/>
              </a:solidFill>
            </a:endParaRPr>
          </a:p>
        </p:txBody>
      </p:sp>
      <p:sp>
        <p:nvSpPr>
          <p:cNvPr id="2" name="Tijdelijke aanduiding voor inhoud 1"/>
          <p:cNvSpPr>
            <a:spLocks noGrp="1"/>
          </p:cNvSpPr>
          <p:nvPr>
            <p:ph idx="1"/>
          </p:nvPr>
        </p:nvSpPr>
        <p:spPr/>
        <p:txBody>
          <a:bodyPr/>
          <a:lstStyle/>
          <a:p>
            <a:endParaRPr lang="nl-NL"/>
          </a:p>
        </p:txBody>
      </p:sp>
      <p:pic>
        <p:nvPicPr>
          <p:cNvPr id="4" name="Afbeelding 3"/>
          <p:cNvPicPr/>
          <p:nvPr/>
        </p:nvPicPr>
        <p:blipFill>
          <a:blip r:embed="rId2" cstate="print"/>
          <a:srcRect/>
          <a:stretch>
            <a:fillRect/>
          </a:stretch>
        </p:blipFill>
        <p:spPr bwMode="auto">
          <a:xfrm>
            <a:off x="683210" y="1216091"/>
            <a:ext cx="7539259" cy="54516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74638"/>
            <a:ext cx="8229600" cy="748549"/>
          </a:xfrm>
        </p:spPr>
        <p:txBody>
          <a:bodyPr/>
          <a:lstStyle/>
          <a:p>
            <a:pPr algn="ctr"/>
            <a:r>
              <a:rPr lang="nl-NL" dirty="0" smtClean="0">
                <a:solidFill>
                  <a:srgbClr val="FF6600"/>
                </a:solidFill>
              </a:rPr>
              <a:t>What is experiential knowledge?</a:t>
            </a:r>
            <a:endParaRPr lang="nl-NL" dirty="0">
              <a:solidFill>
                <a:srgbClr val="FF6600"/>
              </a:solidFill>
            </a:endParaRPr>
          </a:p>
        </p:txBody>
      </p:sp>
      <p:sp>
        <p:nvSpPr>
          <p:cNvPr id="2" name="Tijdelijke aanduiding voor inhoud 1"/>
          <p:cNvSpPr>
            <a:spLocks noGrp="1"/>
          </p:cNvSpPr>
          <p:nvPr>
            <p:ph idx="1"/>
          </p:nvPr>
        </p:nvSpPr>
        <p:spPr>
          <a:xfrm>
            <a:off x="457200" y="1417638"/>
            <a:ext cx="8229600" cy="5190150"/>
          </a:xfrm>
        </p:spPr>
        <p:txBody>
          <a:bodyPr>
            <a:normAutofit fontScale="70000" lnSpcReduction="20000"/>
          </a:bodyPr>
          <a:lstStyle/>
          <a:p>
            <a:pPr algn="ctr"/>
            <a:r>
              <a:rPr lang="nl-NL" dirty="0" smtClean="0"/>
              <a:t>existential &amp; societial </a:t>
            </a:r>
          </a:p>
          <a:p>
            <a:pPr algn="ctr"/>
            <a:r>
              <a:rPr lang="nl-NL" dirty="0" smtClean="0"/>
              <a:t>lifeworld </a:t>
            </a:r>
          </a:p>
          <a:p>
            <a:pPr algn="ctr"/>
            <a:r>
              <a:rPr lang="nl-NL" i="1" dirty="0" smtClean="0"/>
              <a:t>lived</a:t>
            </a:r>
            <a:r>
              <a:rPr lang="nl-NL" dirty="0" smtClean="0"/>
              <a:t> knowledge </a:t>
            </a:r>
          </a:p>
          <a:p>
            <a:pPr algn="ctr"/>
            <a:r>
              <a:rPr lang="nl-NL" dirty="0" smtClean="0"/>
              <a:t>multiple meanings</a:t>
            </a:r>
          </a:p>
          <a:p>
            <a:pPr algn="ctr"/>
            <a:r>
              <a:rPr lang="nl-NL" dirty="0" smtClean="0"/>
              <a:t>practical wisdom</a:t>
            </a:r>
          </a:p>
          <a:p>
            <a:pPr algn="ctr"/>
            <a:r>
              <a:rPr lang="nl-NL" dirty="0" smtClean="0"/>
              <a:t>performative knowledge</a:t>
            </a:r>
          </a:p>
          <a:p>
            <a:pPr algn="ctr"/>
            <a:r>
              <a:rPr lang="nl-NL" dirty="0" smtClean="0"/>
              <a:t>collection of subjective, objective and normative knowledge</a:t>
            </a:r>
          </a:p>
          <a:p>
            <a:pPr algn="ctr"/>
            <a:r>
              <a:rPr lang="nl-NL" dirty="0" smtClean="0"/>
              <a:t>identity</a:t>
            </a:r>
          </a:p>
          <a:p>
            <a:pPr algn="ctr"/>
            <a:r>
              <a:rPr lang="nl-NL" dirty="0" smtClean="0"/>
              <a:t>socially situated</a:t>
            </a:r>
          </a:p>
          <a:p>
            <a:pPr algn="ctr"/>
            <a:r>
              <a:rPr lang="nl-NL" dirty="0" smtClean="0"/>
              <a:t>embodied</a:t>
            </a:r>
          </a:p>
          <a:p>
            <a:pPr algn="ctr"/>
            <a:r>
              <a:rPr lang="nl-NL" dirty="0"/>
              <a:t>process of understanding</a:t>
            </a:r>
            <a:endParaRPr lang="nl-NL" dirty="0" smtClean="0"/>
          </a:p>
          <a:p>
            <a:pPr algn="ctr"/>
            <a:r>
              <a:rPr lang="nl-NL" dirty="0" smtClean="0"/>
              <a:t>complex, plural, holistic</a:t>
            </a:r>
          </a:p>
          <a:p>
            <a:pPr algn="ctr"/>
            <a:r>
              <a:rPr lang="nl-NL" dirty="0" smtClean="0"/>
              <a:t>disruptive</a:t>
            </a:r>
          </a:p>
          <a:p>
            <a:endParaRPr lang="nl-N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74638"/>
            <a:ext cx="8229600" cy="889678"/>
          </a:xfrm>
        </p:spPr>
        <p:txBody>
          <a:bodyPr/>
          <a:lstStyle/>
          <a:p>
            <a:pPr algn="ctr"/>
            <a:r>
              <a:rPr lang="nl-NL" dirty="0" smtClean="0">
                <a:solidFill>
                  <a:srgbClr val="FF6600"/>
                </a:solidFill>
              </a:rPr>
              <a:t>What is it?</a:t>
            </a:r>
            <a:endParaRPr lang="nl-NL" dirty="0">
              <a:solidFill>
                <a:srgbClr val="FF6600"/>
              </a:solidFill>
            </a:endParaRPr>
          </a:p>
        </p:txBody>
      </p:sp>
      <p:sp>
        <p:nvSpPr>
          <p:cNvPr id="2" name="Tijdelijke aanduiding voor inhoud 1"/>
          <p:cNvSpPr>
            <a:spLocks noGrp="1"/>
          </p:cNvSpPr>
          <p:nvPr>
            <p:ph idx="1"/>
          </p:nvPr>
        </p:nvSpPr>
        <p:spPr>
          <a:xfrm>
            <a:off x="457200" y="1640628"/>
            <a:ext cx="8229600" cy="4881064"/>
          </a:xfrm>
        </p:spPr>
        <p:txBody>
          <a:bodyPr>
            <a:normAutofit fontScale="85000" lnSpcReduction="20000"/>
          </a:bodyPr>
          <a:lstStyle/>
          <a:p>
            <a:r>
              <a:rPr lang="nl-NL" dirty="0" smtClean="0"/>
              <a:t>‘Knowledge that has been acquired by (conscious or non-conscious) reflection on experiences that (mostly) are related to a chronic illness or disability’. (respondent questionnairre)</a:t>
            </a:r>
          </a:p>
          <a:p>
            <a:endParaRPr lang="nl-NL" dirty="0" smtClean="0"/>
          </a:p>
          <a:p>
            <a:r>
              <a:rPr lang="nl-NL" dirty="0" smtClean="0"/>
              <a:t>‘To me, experiential knowledge is a form of ‘unique wisdom’: a form of </a:t>
            </a:r>
            <a:r>
              <a:rPr lang="nl-NL" i="1" dirty="0" smtClean="0"/>
              <a:t>lived </a:t>
            </a:r>
            <a:r>
              <a:rPr lang="nl-NL" dirty="0" smtClean="0"/>
              <a:t>knowledge’ (expertmeeting)</a:t>
            </a:r>
          </a:p>
          <a:p>
            <a:endParaRPr lang="nl-NL" dirty="0" smtClean="0"/>
          </a:p>
          <a:p>
            <a:r>
              <a:rPr lang="nl-NL" dirty="0" smtClean="0"/>
              <a:t>‘You could say that experiential knowledge is something that exists ‘between’ people, instead of within people themselves’. (respondent questionnairre)</a:t>
            </a:r>
          </a:p>
          <a:p>
            <a:endParaRPr lang="nl-N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74638"/>
            <a:ext cx="8229600" cy="907320"/>
          </a:xfrm>
        </p:spPr>
        <p:txBody>
          <a:bodyPr/>
          <a:lstStyle/>
          <a:p>
            <a:pPr algn="ctr"/>
            <a:r>
              <a:rPr lang="nl-NL" dirty="0" smtClean="0">
                <a:solidFill>
                  <a:srgbClr val="FF6600"/>
                </a:solidFill>
              </a:rPr>
              <a:t>Images and metaphors</a:t>
            </a:r>
            <a:endParaRPr lang="nl-NL" dirty="0">
              <a:solidFill>
                <a:srgbClr val="FF6600"/>
              </a:solidFill>
            </a:endParaRPr>
          </a:p>
        </p:txBody>
      </p:sp>
      <p:pic>
        <p:nvPicPr>
          <p:cNvPr id="6" name="Tijdelijke aanduiding voor inhoud 3" descr="aladdin128.gif"/>
          <p:cNvPicPr>
            <a:picLocks noGrp="1" noChangeAspect="1"/>
          </p:cNvPicPr>
          <p:nvPr>
            <p:ph idx="1"/>
          </p:nvPr>
        </p:nvPicPr>
        <p:blipFill>
          <a:blip r:embed="rId2"/>
          <a:srcRect l="-20124" r="-20124"/>
          <a:stretch>
            <a:fillRect/>
          </a:stretch>
        </p:blipFill>
        <p:spPr/>
      </p:pic>
      <p:sp>
        <p:nvSpPr>
          <p:cNvPr id="7" name="Tekstvak 6"/>
          <p:cNvSpPr txBox="1"/>
          <p:nvPr/>
        </p:nvSpPr>
        <p:spPr>
          <a:xfrm>
            <a:off x="1128943" y="3669361"/>
            <a:ext cx="1506091" cy="646331"/>
          </a:xfrm>
          <a:prstGeom prst="rect">
            <a:avLst/>
          </a:prstGeom>
          <a:noFill/>
        </p:spPr>
        <p:txBody>
          <a:bodyPr wrap="none" rtlCol="0">
            <a:spAutoFit/>
          </a:bodyPr>
          <a:lstStyle/>
          <a:p>
            <a:r>
              <a:rPr lang="nl-NL" dirty="0" err="1" smtClean="0"/>
              <a:t>Being</a:t>
            </a:r>
            <a:r>
              <a:rPr lang="nl-NL" dirty="0" smtClean="0"/>
              <a:t> </a:t>
            </a:r>
            <a:r>
              <a:rPr lang="nl-NL" dirty="0" err="1" smtClean="0"/>
              <a:t>on</a:t>
            </a:r>
            <a:r>
              <a:rPr lang="nl-NL" dirty="0" smtClean="0"/>
              <a:t> a</a:t>
            </a:r>
          </a:p>
          <a:p>
            <a:r>
              <a:rPr lang="nl-NL" dirty="0" err="1" smtClean="0"/>
              <a:t>Flying</a:t>
            </a:r>
            <a:r>
              <a:rPr lang="nl-NL" dirty="0" smtClean="0"/>
              <a:t> </a:t>
            </a:r>
            <a:r>
              <a:rPr lang="nl-NL" dirty="0" err="1" smtClean="0"/>
              <a:t>carpet</a:t>
            </a:r>
            <a:endParaRPr lang="nl-N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21308"/>
            <a:ext cx="8229600" cy="1005546"/>
          </a:xfrm>
        </p:spPr>
        <p:txBody>
          <a:bodyPr>
            <a:normAutofit fontScale="90000"/>
          </a:bodyPr>
          <a:lstStyle/>
          <a:p>
            <a:r>
              <a:rPr lang="nl-NL" dirty="0" smtClean="0">
                <a:solidFill>
                  <a:srgbClr val="FF6600"/>
                </a:solidFill>
              </a:rPr>
              <a:t>How does experiential</a:t>
            </a:r>
            <a:br>
              <a:rPr lang="nl-NL" dirty="0" smtClean="0">
                <a:solidFill>
                  <a:srgbClr val="FF6600"/>
                </a:solidFill>
              </a:rPr>
            </a:br>
            <a:r>
              <a:rPr lang="nl-NL" dirty="0" smtClean="0">
                <a:solidFill>
                  <a:srgbClr val="FF6600"/>
                </a:solidFill>
              </a:rPr>
              <a:t> knowledge originate?</a:t>
            </a:r>
            <a:endParaRPr lang="nl-NL" dirty="0">
              <a:solidFill>
                <a:srgbClr val="FF6600"/>
              </a:solidFill>
            </a:endParaRPr>
          </a:p>
        </p:txBody>
      </p:sp>
      <p:sp>
        <p:nvSpPr>
          <p:cNvPr id="2" name="Tijdelijke aanduiding voor inhoud 1"/>
          <p:cNvSpPr>
            <a:spLocks noGrp="1"/>
          </p:cNvSpPr>
          <p:nvPr>
            <p:ph idx="1"/>
          </p:nvPr>
        </p:nvSpPr>
        <p:spPr>
          <a:xfrm>
            <a:off x="229317" y="1464216"/>
            <a:ext cx="8696391" cy="5197379"/>
          </a:xfrm>
        </p:spPr>
        <p:txBody>
          <a:bodyPr>
            <a:normAutofit fontScale="85000" lnSpcReduction="20000"/>
          </a:bodyPr>
          <a:lstStyle/>
          <a:p>
            <a:r>
              <a:rPr lang="nl-NL" dirty="0" smtClean="0"/>
              <a:t>‘Everybody has experiential knowledge and it is knowledge you gain by what you experience and knowledge you gain by thinking about what you experience.’ (expert)</a:t>
            </a:r>
          </a:p>
          <a:p>
            <a:endParaRPr lang="nl-NL" dirty="0" smtClean="0"/>
          </a:p>
          <a:p>
            <a:r>
              <a:rPr lang="nl-NL" dirty="0" smtClean="0"/>
              <a:t>‘In a way it is hidden because of certain circumstances. Experiential knowledge is made latent, people have the knowledge, but it is not addressed to it that way, that it is knowledge. (…) It concerns the activation of knowledge that is already present, and its further development (expert)</a:t>
            </a:r>
          </a:p>
          <a:p>
            <a:endParaRPr lang="nl-NL" dirty="0" smtClean="0"/>
          </a:p>
          <a:p>
            <a:r>
              <a:rPr lang="nl-NL" dirty="0" smtClean="0"/>
              <a:t>‘It originates from a feeling of alienation, how people view you, how they categorize you. (expert) </a:t>
            </a:r>
          </a:p>
          <a:p>
            <a:endParaRPr lang="nl-N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74638"/>
            <a:ext cx="8229600" cy="872037"/>
          </a:xfrm>
        </p:spPr>
        <p:txBody>
          <a:bodyPr/>
          <a:lstStyle/>
          <a:p>
            <a:pPr algn="ctr"/>
            <a:r>
              <a:rPr lang="nl-NL" dirty="0" smtClean="0">
                <a:solidFill>
                  <a:srgbClr val="FF6600"/>
                </a:solidFill>
              </a:rPr>
              <a:t>Images and metaphors</a:t>
            </a:r>
            <a:endParaRPr lang="nl-NL" dirty="0">
              <a:solidFill>
                <a:srgbClr val="FF6600"/>
              </a:solidFill>
            </a:endParaRPr>
          </a:p>
        </p:txBody>
      </p:sp>
      <p:sp>
        <p:nvSpPr>
          <p:cNvPr id="5" name="Tijdelijke aanduiding voor inhoud 4"/>
          <p:cNvSpPr>
            <a:spLocks noGrp="1"/>
          </p:cNvSpPr>
          <p:nvPr>
            <p:ph idx="1"/>
          </p:nvPr>
        </p:nvSpPr>
        <p:spPr/>
        <p:txBody>
          <a:bodyPr/>
          <a:lstStyle/>
          <a:p>
            <a:endParaRPr lang="nl-NL" dirty="0"/>
          </a:p>
        </p:txBody>
      </p:sp>
      <p:pic>
        <p:nvPicPr>
          <p:cNvPr id="6" name="Tijdelijke aanduiding voor inhoud 3" descr="1001004008504012.jpg"/>
          <p:cNvPicPr>
            <a:picLocks noChangeAspect="1"/>
          </p:cNvPicPr>
          <p:nvPr/>
        </p:nvPicPr>
        <p:blipFill>
          <a:blip r:embed="rId2"/>
          <a:srcRect l="-89870" r="-89870"/>
          <a:stretch>
            <a:fillRect/>
          </a:stretch>
        </p:blipFill>
        <p:spPr>
          <a:xfrm>
            <a:off x="457200" y="1481328"/>
            <a:ext cx="8229600" cy="452596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74638"/>
            <a:ext cx="8229600" cy="1436554"/>
          </a:xfrm>
        </p:spPr>
        <p:txBody>
          <a:bodyPr>
            <a:normAutofit/>
          </a:bodyPr>
          <a:lstStyle/>
          <a:p>
            <a:pPr algn="ctr"/>
            <a:r>
              <a:rPr lang="nl-NL" dirty="0" smtClean="0">
                <a:solidFill>
                  <a:srgbClr val="FF6600"/>
                </a:solidFill>
              </a:rPr>
              <a:t>What is the content of experiential knowledge? (1)</a:t>
            </a:r>
            <a:endParaRPr lang="nl-NL" dirty="0">
              <a:solidFill>
                <a:srgbClr val="FF6600"/>
              </a:solidFill>
            </a:endParaRPr>
          </a:p>
        </p:txBody>
      </p:sp>
      <p:sp>
        <p:nvSpPr>
          <p:cNvPr id="2" name="Tijdelijke aanduiding voor inhoud 1"/>
          <p:cNvSpPr>
            <a:spLocks noGrp="1"/>
          </p:cNvSpPr>
          <p:nvPr>
            <p:ph idx="1"/>
          </p:nvPr>
        </p:nvSpPr>
        <p:spPr>
          <a:xfrm>
            <a:off x="457200" y="1969422"/>
            <a:ext cx="8229600" cy="4731018"/>
          </a:xfrm>
        </p:spPr>
        <p:txBody>
          <a:bodyPr>
            <a:normAutofit fontScale="92500" lnSpcReduction="10000"/>
          </a:bodyPr>
          <a:lstStyle/>
          <a:p>
            <a:r>
              <a:rPr lang="nl-NL" dirty="0" smtClean="0"/>
              <a:t>From practical tips to wisdom</a:t>
            </a:r>
          </a:p>
          <a:p>
            <a:r>
              <a:rPr lang="nl-NL" dirty="0" smtClean="0"/>
              <a:t>All-embracing – covers all areas of life</a:t>
            </a:r>
          </a:p>
          <a:p>
            <a:r>
              <a:rPr lang="nl-NL" dirty="0" smtClean="0"/>
              <a:t>Four domains: </a:t>
            </a:r>
          </a:p>
          <a:p>
            <a:pPr lvl="1"/>
            <a:r>
              <a:rPr lang="nl-NL" dirty="0" smtClean="0"/>
              <a:t>1.Handicap/ disability; symptoms, course, barriers, coherence</a:t>
            </a:r>
          </a:p>
          <a:p>
            <a:pPr lvl="1"/>
            <a:r>
              <a:rPr lang="nl-NL" dirty="0" smtClean="0"/>
              <a:t>2.How to deal with handicap/disability; effects/ response person and environment</a:t>
            </a:r>
          </a:p>
          <a:p>
            <a:pPr lvl="1"/>
            <a:r>
              <a:rPr lang="nl-NL" dirty="0" smtClean="0"/>
              <a:t>3.Impact on </a:t>
            </a:r>
            <a:r>
              <a:rPr lang="nl-NL" dirty="0" err="1" smtClean="0"/>
              <a:t>QoL</a:t>
            </a:r>
            <a:r>
              <a:rPr lang="nl-NL" dirty="0" smtClean="0"/>
              <a:t>; barriers and facilitators (individual, societal)    (NB </a:t>
            </a:r>
            <a:r>
              <a:rPr lang="nl-NL" dirty="0" err="1" smtClean="0"/>
              <a:t>vgl</a:t>
            </a:r>
            <a:r>
              <a:rPr lang="nl-NL" dirty="0" smtClean="0"/>
              <a:t> ICF)</a:t>
            </a:r>
          </a:p>
          <a:p>
            <a:pPr lvl="1"/>
            <a:r>
              <a:rPr lang="nl-NL" dirty="0" smtClean="0"/>
              <a:t>4.Life experiences/wisdom; non-disability related</a:t>
            </a:r>
          </a:p>
          <a:p>
            <a:endParaRPr lang="nl-N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a:solidFill>
                  <a:srgbClr val="FF6600"/>
                </a:solidFill>
              </a:rPr>
              <a:t>What is the content of experiential knowledge? (2)</a:t>
            </a:r>
            <a:endParaRPr lang="nl-NL" dirty="0"/>
          </a:p>
        </p:txBody>
      </p:sp>
      <p:sp>
        <p:nvSpPr>
          <p:cNvPr id="2" name="Tijdelijke aanduiding voor inhoud 1"/>
          <p:cNvSpPr>
            <a:spLocks noGrp="1"/>
          </p:cNvSpPr>
          <p:nvPr>
            <p:ph idx="1"/>
          </p:nvPr>
        </p:nvSpPr>
        <p:spPr>
          <a:xfrm>
            <a:off x="457200" y="1781757"/>
            <a:ext cx="8229600" cy="4772220"/>
          </a:xfrm>
        </p:spPr>
        <p:txBody>
          <a:bodyPr>
            <a:normAutofit fontScale="47500" lnSpcReduction="20000"/>
          </a:bodyPr>
          <a:lstStyle/>
          <a:p>
            <a:r>
              <a:rPr lang="nl-NL" sz="4364" dirty="0" smtClean="0"/>
              <a:t>“Learning how to cope and accept, more than healthy people.” (questionnairre)</a:t>
            </a:r>
          </a:p>
          <a:p>
            <a:endParaRPr lang="nl-NL" sz="4364" dirty="0" smtClean="0"/>
          </a:p>
          <a:p>
            <a:r>
              <a:rPr lang="nl-NL" sz="4364" dirty="0" smtClean="0"/>
              <a:t>”To me, experiential knowledge entails more than just the practical issues of living with a disability. From my own viewpoint, what matters is especially the emotional/psychological development and your position within society.” (expert)</a:t>
            </a:r>
          </a:p>
          <a:p>
            <a:endParaRPr lang="nl-NL" sz="4364" dirty="0" smtClean="0"/>
          </a:p>
          <a:p>
            <a:r>
              <a:rPr lang="nl-NL" sz="4364" dirty="0" smtClean="0"/>
              <a:t>“Knowing that life is not always fun. But despite that: create meaning. That is a part of experiential knowledge that provides self-confidence.” (expert)</a:t>
            </a:r>
          </a:p>
          <a:p>
            <a:endParaRPr lang="nl-NL" sz="4364" dirty="0" smtClean="0"/>
          </a:p>
          <a:p>
            <a:r>
              <a:rPr lang="nl-NL" sz="4364" dirty="0" smtClean="0"/>
              <a:t>“Layered: you go into depth, more and more existential”; “Experiential knowledge is being aware of the vulnerability of existence and knowing that life continues.” (questionnairre)</a:t>
            </a:r>
          </a:p>
          <a:p>
            <a:endParaRPr lang="nl-NL" dirty="0" smtClean="0"/>
          </a:p>
          <a:p>
            <a:endParaRPr lang="nl-NL" dirty="0" smtClean="0"/>
          </a:p>
          <a:p>
            <a:endParaRPr lang="nl-NL" dirty="0" smtClean="0"/>
          </a:p>
          <a:p>
            <a:endParaRPr lang="nl-N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685800" y="1076111"/>
            <a:ext cx="7772400" cy="5019889"/>
          </a:xfrm>
        </p:spPr>
        <p:txBody>
          <a:bodyPr/>
          <a:lstStyle/>
          <a:p>
            <a:r>
              <a:rPr lang="nl-NL" sz="3600" b="1" dirty="0" err="1" smtClean="0">
                <a:solidFill>
                  <a:srgbClr val="FF6600"/>
                </a:solidFill>
              </a:rPr>
              <a:t>Nancy</a:t>
            </a:r>
            <a:r>
              <a:rPr lang="nl-NL" sz="3600" b="1" dirty="0" smtClean="0">
                <a:solidFill>
                  <a:srgbClr val="FF6600"/>
                </a:solidFill>
              </a:rPr>
              <a:t> </a:t>
            </a:r>
            <a:r>
              <a:rPr lang="nl-NL" sz="3600" b="1" dirty="0" err="1" smtClean="0">
                <a:solidFill>
                  <a:srgbClr val="FF6600"/>
                </a:solidFill>
              </a:rPr>
              <a:t>Lievyns</a:t>
            </a:r>
            <a:r>
              <a:rPr lang="nl-NL" sz="3600" b="1" dirty="0" smtClean="0">
                <a:solidFill>
                  <a:srgbClr val="FF6600"/>
                </a:solidFill>
              </a:rPr>
              <a:t> </a:t>
            </a:r>
          </a:p>
          <a:p>
            <a:pPr>
              <a:buNone/>
            </a:pPr>
            <a:r>
              <a:rPr lang="nl-NL" sz="3600" b="1" dirty="0" smtClean="0">
                <a:solidFill>
                  <a:srgbClr val="FF6600"/>
                </a:solidFill>
              </a:rPr>
              <a:t>	(Grip)</a:t>
            </a:r>
          </a:p>
          <a:p>
            <a:endParaRPr lang="nl-NL" sz="3600" b="1" dirty="0" smtClean="0">
              <a:solidFill>
                <a:srgbClr val="FF6600"/>
              </a:solidFill>
            </a:endParaRPr>
          </a:p>
          <a:p>
            <a:r>
              <a:rPr lang="nl-NL" sz="3600" b="1" dirty="0" smtClean="0">
                <a:solidFill>
                  <a:srgbClr val="FF6600"/>
                </a:solidFill>
              </a:rPr>
              <a:t>“</a:t>
            </a:r>
            <a:r>
              <a:rPr lang="nl-NL" sz="3600" b="1" dirty="0" err="1" smtClean="0">
                <a:solidFill>
                  <a:srgbClr val="FF6600"/>
                </a:solidFill>
              </a:rPr>
              <a:t>Nothing</a:t>
            </a:r>
            <a:r>
              <a:rPr lang="nl-NL" sz="3600" b="1" dirty="0" smtClean="0">
                <a:solidFill>
                  <a:srgbClr val="FF6600"/>
                </a:solidFill>
              </a:rPr>
              <a:t> </a:t>
            </a:r>
            <a:r>
              <a:rPr lang="nl-NL" sz="3600" b="1" dirty="0" err="1" smtClean="0">
                <a:solidFill>
                  <a:srgbClr val="FF6600"/>
                </a:solidFill>
              </a:rPr>
              <a:t>about</a:t>
            </a:r>
            <a:r>
              <a:rPr lang="nl-NL" sz="3600" b="1" dirty="0" smtClean="0">
                <a:solidFill>
                  <a:srgbClr val="FF6600"/>
                </a:solidFill>
              </a:rPr>
              <a:t> </a:t>
            </a:r>
            <a:r>
              <a:rPr lang="nl-NL" sz="3600" b="1" dirty="0" err="1" smtClean="0">
                <a:solidFill>
                  <a:srgbClr val="FF6600"/>
                </a:solidFill>
              </a:rPr>
              <a:t>us</a:t>
            </a:r>
            <a:r>
              <a:rPr lang="nl-NL" sz="3600" b="1" dirty="0" smtClean="0">
                <a:solidFill>
                  <a:srgbClr val="FF6600"/>
                </a:solidFill>
              </a:rPr>
              <a:t> without </a:t>
            </a:r>
            <a:r>
              <a:rPr lang="nl-NL" sz="3600" b="1" dirty="0" err="1" smtClean="0">
                <a:solidFill>
                  <a:srgbClr val="FF6600"/>
                </a:solidFill>
              </a:rPr>
              <a:t>us</a:t>
            </a:r>
            <a:r>
              <a:rPr lang="nl-NL" sz="3600" b="1" dirty="0" smtClean="0">
                <a:solidFill>
                  <a:srgbClr val="FF6600"/>
                </a:solidFill>
              </a:rPr>
              <a:t> - </a:t>
            </a:r>
            <a:r>
              <a:rPr lang="en-US" sz="3600" b="1" dirty="0" smtClean="0">
                <a:solidFill>
                  <a:srgbClr val="FF6600"/>
                </a:solidFill>
              </a:rPr>
              <a:t>How to fulfill participation</a:t>
            </a:r>
            <a:r>
              <a:rPr lang="nl-NL" sz="3600" b="1" dirty="0" smtClean="0">
                <a:solidFill>
                  <a:srgbClr val="FF6600"/>
                </a:solidFill>
              </a:rPr>
              <a:t>”</a:t>
            </a:r>
          </a:p>
          <a:p>
            <a:endParaRPr lang="nl-NL"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nl-NL" dirty="0" smtClean="0">
                <a:solidFill>
                  <a:srgbClr val="FF6600"/>
                </a:solidFill>
              </a:rPr>
              <a:t>Putting things into perspective &amp; humor</a:t>
            </a:r>
            <a:endParaRPr lang="nl-NL" dirty="0">
              <a:solidFill>
                <a:srgbClr val="FF6600"/>
              </a:solidFill>
            </a:endParaRPr>
          </a:p>
        </p:txBody>
      </p:sp>
      <p:sp>
        <p:nvSpPr>
          <p:cNvPr id="2" name="Tijdelijke aanduiding voor inhoud 1"/>
          <p:cNvSpPr>
            <a:spLocks noGrp="1"/>
          </p:cNvSpPr>
          <p:nvPr>
            <p:ph idx="1"/>
          </p:nvPr>
        </p:nvSpPr>
        <p:spPr>
          <a:xfrm>
            <a:off x="457200" y="2606253"/>
            <a:ext cx="8229600" cy="1942844"/>
          </a:xfrm>
        </p:spPr>
        <p:txBody>
          <a:bodyPr/>
          <a:lstStyle/>
          <a:p>
            <a:r>
              <a:rPr lang="nl-NL" i="1" dirty="0" smtClean="0"/>
              <a:t>“We may question whether wisdom increases.”</a:t>
            </a:r>
          </a:p>
          <a:p>
            <a:endParaRPr lang="nl-NL"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nl-NL" dirty="0" smtClean="0">
                <a:solidFill>
                  <a:srgbClr val="FF6600"/>
                </a:solidFill>
              </a:rPr>
              <a:t>Images and metaphors</a:t>
            </a:r>
            <a:endParaRPr lang="nl-NL" dirty="0">
              <a:solidFill>
                <a:srgbClr val="FF6600"/>
              </a:solidFill>
            </a:endParaRPr>
          </a:p>
        </p:txBody>
      </p:sp>
      <p:pic>
        <p:nvPicPr>
          <p:cNvPr id="6" name="Tijdelijke aanduiding voor inhoud 5" descr="C0A83D3CE7D48A869CE466985E0E3189.jpg"/>
          <p:cNvPicPr>
            <a:picLocks noGrp="1" noChangeAspect="1"/>
          </p:cNvPicPr>
          <p:nvPr>
            <p:ph idx="1"/>
          </p:nvPr>
        </p:nvPicPr>
        <p:blipFill>
          <a:blip r:embed="rId3"/>
          <a:srcRect t="10342" b="10342"/>
          <a:stretch>
            <a:fillRect/>
          </a:stretch>
        </p:blipFill>
        <p:spPr/>
      </p:pic>
      <p:sp>
        <p:nvSpPr>
          <p:cNvPr id="4" name="Tekstvak 3"/>
          <p:cNvSpPr txBox="1"/>
          <p:nvPr/>
        </p:nvSpPr>
        <p:spPr>
          <a:xfrm>
            <a:off x="1587577" y="5609888"/>
            <a:ext cx="877614" cy="369332"/>
          </a:xfrm>
          <a:prstGeom prst="rect">
            <a:avLst/>
          </a:prstGeom>
          <a:noFill/>
        </p:spPr>
        <p:txBody>
          <a:bodyPr wrap="none" rtlCol="0">
            <a:spAutoFit/>
          </a:bodyPr>
          <a:lstStyle/>
          <a:p>
            <a:r>
              <a:rPr lang="nl-NL" dirty="0" err="1" smtClean="0"/>
              <a:t>inhalor</a:t>
            </a:r>
            <a:endParaRPr lang="nl-N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74638"/>
            <a:ext cx="8229600" cy="924961"/>
          </a:xfrm>
        </p:spPr>
        <p:txBody>
          <a:bodyPr/>
          <a:lstStyle/>
          <a:p>
            <a:r>
              <a:rPr lang="nl-NL" dirty="0">
                <a:solidFill>
                  <a:srgbClr val="FF6600"/>
                </a:solidFill>
              </a:rPr>
              <a:t>What is the role (and value) of experiential knowledge?</a:t>
            </a:r>
          </a:p>
        </p:txBody>
      </p:sp>
      <p:sp>
        <p:nvSpPr>
          <p:cNvPr id="2" name="Tijdelijke aanduiding voor inhoud 1"/>
          <p:cNvSpPr>
            <a:spLocks noGrp="1"/>
          </p:cNvSpPr>
          <p:nvPr>
            <p:ph idx="1"/>
          </p:nvPr>
        </p:nvSpPr>
        <p:spPr/>
        <p:txBody>
          <a:bodyPr>
            <a:normAutofit fontScale="92500"/>
          </a:bodyPr>
          <a:lstStyle/>
          <a:p>
            <a:pPr marL="365760" lvl="1" indent="-256032">
              <a:spcBef>
                <a:spcPts val="400"/>
              </a:spcBef>
              <a:buSzPct val="68000"/>
              <a:buFont typeface="Wingdings 3"/>
              <a:buChar char=""/>
            </a:pPr>
            <a:r>
              <a:rPr lang="nl-NL" sz="3600" dirty="0" smtClean="0"/>
              <a:t>Personal meanings</a:t>
            </a:r>
          </a:p>
          <a:p>
            <a:pPr marL="603504" lvl="2" indent="-256032">
              <a:spcBef>
                <a:spcPts val="400"/>
              </a:spcBef>
              <a:buClr>
                <a:schemeClr val="bg2">
                  <a:lumMod val="75000"/>
                </a:schemeClr>
              </a:buClr>
              <a:buSzPct val="68000"/>
              <a:buFont typeface="Courier New"/>
              <a:buChar char="o"/>
            </a:pPr>
            <a:r>
              <a:rPr lang="nl-NL" sz="3400" dirty="0" smtClean="0"/>
              <a:t>Praktical &amp; existential</a:t>
            </a:r>
          </a:p>
          <a:p>
            <a:pPr marL="603504" lvl="2" indent="-256032">
              <a:spcBef>
                <a:spcPts val="400"/>
              </a:spcBef>
              <a:buClr>
                <a:schemeClr val="bg2">
                  <a:lumMod val="75000"/>
                </a:schemeClr>
              </a:buClr>
              <a:buSzPct val="68000"/>
              <a:buFont typeface="Courier New"/>
              <a:buChar char="o"/>
            </a:pPr>
            <a:r>
              <a:rPr lang="nl-NL" sz="3400" dirty="0" smtClean="0"/>
              <a:t>Capacity to…</a:t>
            </a:r>
          </a:p>
          <a:p>
            <a:pPr marL="603504" lvl="2" indent="-256032">
              <a:spcBef>
                <a:spcPts val="400"/>
              </a:spcBef>
              <a:buClr>
                <a:schemeClr val="bg2">
                  <a:lumMod val="75000"/>
                </a:schemeClr>
              </a:buClr>
              <a:buSzPct val="68000"/>
              <a:buFont typeface="Courier New"/>
              <a:buChar char="o"/>
            </a:pPr>
            <a:r>
              <a:rPr lang="nl-NL" sz="3400" dirty="0" smtClean="0"/>
              <a:t>Sensemaking &amp; coping with setbacks</a:t>
            </a:r>
          </a:p>
          <a:p>
            <a:pPr marL="603504" lvl="2" indent="-256032">
              <a:spcBef>
                <a:spcPts val="400"/>
              </a:spcBef>
              <a:buClr>
                <a:schemeClr val="bg2">
                  <a:lumMod val="75000"/>
                </a:schemeClr>
              </a:buClr>
              <a:buSzPct val="68000"/>
              <a:buFont typeface="Courier New"/>
              <a:buChar char="o"/>
            </a:pPr>
            <a:r>
              <a:rPr lang="nl-NL" sz="3200" dirty="0" smtClean="0"/>
              <a:t>Part of identity and lifestory </a:t>
            </a:r>
          </a:p>
          <a:p>
            <a:pPr marL="347472" lvl="2" indent="0">
              <a:spcBef>
                <a:spcPts val="400"/>
              </a:spcBef>
              <a:buClr>
                <a:schemeClr val="bg2">
                  <a:lumMod val="75000"/>
                </a:schemeClr>
              </a:buClr>
              <a:buSzPct val="68000"/>
              <a:buNone/>
            </a:pPr>
            <a:r>
              <a:rPr lang="nl-NL" sz="3600" dirty="0" smtClean="0"/>
              <a:t>‘</a:t>
            </a:r>
            <a:r>
              <a:rPr lang="nl-NL" sz="2800" dirty="0" smtClean="0"/>
              <a:t>Experiential knowledge is not a goal, but a means to live your life within physical boundaries, to your own choice’ (questionnairre)</a:t>
            </a:r>
          </a:p>
          <a:p>
            <a:pPr marL="603504" lvl="2" indent="-256032">
              <a:spcBef>
                <a:spcPts val="400"/>
              </a:spcBef>
              <a:buClr>
                <a:schemeClr val="bg2">
                  <a:lumMod val="75000"/>
                </a:schemeClr>
              </a:buClr>
              <a:buSzPct val="68000"/>
              <a:buFont typeface="Courier New"/>
              <a:buChar char="o"/>
            </a:pPr>
            <a:endParaRPr lang="nl-NL" sz="3600" b="1" dirty="0" smtClean="0"/>
          </a:p>
          <a:p>
            <a:endParaRPr lang="nl-NL"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74638"/>
            <a:ext cx="8229600" cy="924961"/>
          </a:xfrm>
        </p:spPr>
        <p:txBody>
          <a:bodyPr/>
          <a:lstStyle/>
          <a:p>
            <a:r>
              <a:rPr lang="nl-NL" dirty="0" smtClean="0">
                <a:solidFill>
                  <a:srgbClr val="FF6600"/>
                </a:solidFill>
              </a:rPr>
              <a:t>What is the role (and value) of experiential knowledge?</a:t>
            </a:r>
            <a:endParaRPr lang="nl-NL" dirty="0">
              <a:solidFill>
                <a:srgbClr val="FF6600"/>
              </a:solidFill>
            </a:endParaRPr>
          </a:p>
        </p:txBody>
      </p:sp>
      <p:sp>
        <p:nvSpPr>
          <p:cNvPr id="2" name="Tijdelijke aanduiding voor inhoud 1"/>
          <p:cNvSpPr>
            <a:spLocks noGrp="1"/>
          </p:cNvSpPr>
          <p:nvPr>
            <p:ph idx="1"/>
          </p:nvPr>
        </p:nvSpPr>
        <p:spPr>
          <a:xfrm>
            <a:off x="457200" y="1640628"/>
            <a:ext cx="8229600" cy="5012426"/>
          </a:xfrm>
        </p:spPr>
        <p:txBody>
          <a:bodyPr>
            <a:normAutofit fontScale="85000" lnSpcReduction="20000"/>
          </a:bodyPr>
          <a:lstStyle/>
          <a:p>
            <a:pPr marL="365760" lvl="1" indent="-256032">
              <a:spcBef>
                <a:spcPts val="400"/>
              </a:spcBef>
              <a:buSzPct val="68000"/>
              <a:buFont typeface="Wingdings 3"/>
              <a:buChar char=""/>
            </a:pPr>
            <a:r>
              <a:rPr lang="nl-NL" sz="3600" dirty="0" smtClean="0"/>
              <a:t>Value of experiential knowledge in our society:</a:t>
            </a:r>
          </a:p>
          <a:p>
            <a:pPr marL="603504" lvl="2" indent="-256032">
              <a:spcBef>
                <a:spcPts val="400"/>
              </a:spcBef>
              <a:buClr>
                <a:schemeClr val="bg2">
                  <a:lumMod val="75000"/>
                </a:schemeClr>
              </a:buClr>
              <a:buSzPct val="68000"/>
              <a:buFont typeface="Courier New"/>
              <a:buChar char="o"/>
            </a:pPr>
            <a:r>
              <a:rPr lang="nl-NL" sz="3600" dirty="0" smtClean="0"/>
              <a:t>Change of perspectives / alternative logic </a:t>
            </a:r>
          </a:p>
          <a:p>
            <a:pPr marL="603504" lvl="2" indent="-256032">
              <a:spcBef>
                <a:spcPts val="400"/>
              </a:spcBef>
              <a:buClr>
                <a:schemeClr val="bg2">
                  <a:lumMod val="75000"/>
                </a:schemeClr>
              </a:buClr>
              <a:buSzPct val="68000"/>
              <a:buFont typeface="Courier New"/>
              <a:buChar char="o"/>
            </a:pPr>
            <a:r>
              <a:rPr lang="nl-NL" sz="3600" dirty="0" smtClean="0"/>
              <a:t>Impetus for societial change</a:t>
            </a:r>
          </a:p>
          <a:p>
            <a:pPr marL="603504" lvl="2" indent="-256032">
              <a:spcBef>
                <a:spcPts val="400"/>
              </a:spcBef>
              <a:buClr>
                <a:schemeClr val="bg2">
                  <a:lumMod val="75000"/>
                </a:schemeClr>
              </a:buClr>
              <a:buSzPct val="68000"/>
              <a:buFont typeface="Courier New"/>
              <a:buChar char="o"/>
            </a:pPr>
            <a:r>
              <a:rPr lang="nl-NL" sz="3600" dirty="0" smtClean="0"/>
              <a:t>Imaging of normal and different </a:t>
            </a:r>
          </a:p>
          <a:p>
            <a:pPr marL="603504" lvl="2" indent="-256032">
              <a:spcBef>
                <a:spcPts val="400"/>
              </a:spcBef>
              <a:buClr>
                <a:schemeClr val="bg2">
                  <a:lumMod val="75000"/>
                </a:schemeClr>
              </a:buClr>
              <a:buSzPct val="68000"/>
              <a:buFont typeface="Courier New"/>
              <a:buChar char="o"/>
            </a:pPr>
            <a:r>
              <a:rPr lang="nl-NL" sz="3600" dirty="0"/>
              <a:t>Sensitive for ‘stories behind stories’</a:t>
            </a:r>
          </a:p>
          <a:p>
            <a:pPr marL="603504" lvl="2" indent="-256032">
              <a:spcBef>
                <a:spcPts val="400"/>
              </a:spcBef>
              <a:buClr>
                <a:schemeClr val="bg2">
                  <a:lumMod val="75000"/>
                </a:schemeClr>
              </a:buClr>
              <a:buSzPct val="68000"/>
              <a:buFont typeface="Courier New"/>
              <a:buChar char="o"/>
            </a:pPr>
            <a:r>
              <a:rPr lang="nl-NL" sz="3600" dirty="0" smtClean="0"/>
              <a:t>Dialogue &lt; &gt; Tensions</a:t>
            </a:r>
          </a:p>
          <a:p>
            <a:pPr marL="603504" lvl="2" indent="-256032">
              <a:spcBef>
                <a:spcPts val="400"/>
              </a:spcBef>
              <a:buClr>
                <a:schemeClr val="bg2">
                  <a:lumMod val="75000"/>
                </a:schemeClr>
              </a:buClr>
              <a:buSzPct val="68000"/>
              <a:buFont typeface="Courier New"/>
              <a:buChar char="o"/>
            </a:pPr>
            <a:endParaRPr lang="nl-NL" sz="3600" b="1" dirty="0" smtClean="0"/>
          </a:p>
          <a:p>
            <a:r>
              <a:rPr lang="nl-NL" sz="2800" i="1" dirty="0" smtClean="0"/>
              <a:t>‘My own experiential knowledge (and education, experiential knowledge is not positioned in a vacuum) makes that I might better understand that normal is just an agreement/convention.’ (</a:t>
            </a:r>
            <a:r>
              <a:rPr lang="nl-NL" sz="2800" dirty="0" smtClean="0"/>
              <a:t>questionnairre)</a:t>
            </a:r>
            <a:r>
              <a:rPr lang="nl-NL" dirty="0" smtClean="0"/>
              <a:t> </a:t>
            </a:r>
            <a:endParaRPr lang="nl-NL" sz="6600" b="1" dirty="0" smtClean="0"/>
          </a:p>
          <a:p>
            <a:pPr marL="603504" lvl="2" indent="-256032">
              <a:spcBef>
                <a:spcPts val="400"/>
              </a:spcBef>
              <a:buClr>
                <a:schemeClr val="bg2">
                  <a:lumMod val="75000"/>
                </a:schemeClr>
              </a:buClr>
              <a:buSzPct val="68000"/>
              <a:buNone/>
            </a:pPr>
            <a:endParaRPr lang="nl-NL" sz="3600" b="1" dirty="0" smtClean="0"/>
          </a:p>
          <a:p>
            <a:pPr marL="603504" lvl="2" indent="-256032">
              <a:spcBef>
                <a:spcPts val="400"/>
              </a:spcBef>
              <a:buClr>
                <a:schemeClr val="bg2">
                  <a:lumMod val="75000"/>
                </a:schemeClr>
              </a:buClr>
              <a:buSzPct val="68000"/>
              <a:buFont typeface="Courier New"/>
              <a:buChar char="o"/>
            </a:pPr>
            <a:endParaRPr lang="nl-NL" sz="3600" b="1" dirty="0" smtClean="0"/>
          </a:p>
          <a:p>
            <a:pPr marL="365760" lvl="1" indent="-256032">
              <a:spcBef>
                <a:spcPts val="400"/>
              </a:spcBef>
              <a:buClr>
                <a:schemeClr val="bg2">
                  <a:lumMod val="75000"/>
                </a:schemeClr>
              </a:buClr>
              <a:buSzPct val="68000"/>
              <a:buFont typeface="Wingdings" charset="2"/>
              <a:buChar char="Ø"/>
            </a:pPr>
            <a:endParaRPr lang="nl-NL" sz="3800" b="1" dirty="0" smtClean="0"/>
          </a:p>
          <a:p>
            <a:pPr lvl="1"/>
            <a:endParaRPr lang="nl-NL"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74638"/>
            <a:ext cx="8229600" cy="924961"/>
          </a:xfrm>
        </p:spPr>
        <p:txBody>
          <a:bodyPr/>
          <a:lstStyle/>
          <a:p>
            <a:r>
              <a:rPr lang="nl-NL" dirty="0">
                <a:solidFill>
                  <a:srgbClr val="FF6600"/>
                </a:solidFill>
              </a:rPr>
              <a:t>What is the role (and value) of experiential knowledge?</a:t>
            </a:r>
            <a:endParaRPr lang="nl-NL" dirty="0"/>
          </a:p>
        </p:txBody>
      </p:sp>
      <p:sp>
        <p:nvSpPr>
          <p:cNvPr id="2" name="Tijdelijke aanduiding voor inhoud 1"/>
          <p:cNvSpPr>
            <a:spLocks noGrp="1"/>
          </p:cNvSpPr>
          <p:nvPr>
            <p:ph idx="1"/>
          </p:nvPr>
        </p:nvSpPr>
        <p:spPr/>
        <p:txBody>
          <a:bodyPr>
            <a:normAutofit fontScale="70000" lnSpcReduction="20000"/>
          </a:bodyPr>
          <a:lstStyle/>
          <a:p>
            <a:pPr marL="365760" lvl="2" indent="-256032">
              <a:spcBef>
                <a:spcPts val="400"/>
              </a:spcBef>
              <a:buClr>
                <a:schemeClr val="accent1"/>
              </a:buClr>
              <a:buSzPct val="68000"/>
              <a:buFont typeface="Wingdings 3"/>
              <a:buChar char=""/>
            </a:pPr>
            <a:r>
              <a:rPr lang="nl-NL" sz="3600" dirty="0" smtClean="0"/>
              <a:t>Normative role</a:t>
            </a:r>
          </a:p>
          <a:p>
            <a:pPr lvl="1"/>
            <a:r>
              <a:rPr lang="nl-NL" sz="3600" dirty="0" smtClean="0"/>
              <a:t>Beyond alienation</a:t>
            </a:r>
          </a:p>
          <a:p>
            <a:pPr lvl="1"/>
            <a:r>
              <a:rPr lang="nl-NL" sz="3600" dirty="0" smtClean="0"/>
              <a:t>Understanding and support of the </a:t>
            </a:r>
            <a:r>
              <a:rPr lang="nl-NL" sz="3600" dirty="0" err="1" smtClean="0"/>
              <a:t>collective</a:t>
            </a:r>
            <a:r>
              <a:rPr lang="nl-NL" sz="3600" dirty="0" smtClean="0"/>
              <a:t> </a:t>
            </a:r>
          </a:p>
          <a:p>
            <a:pPr lvl="1"/>
            <a:r>
              <a:rPr lang="nl-NL" sz="3600" dirty="0"/>
              <a:t>Drive: contributing to change! </a:t>
            </a:r>
          </a:p>
          <a:p>
            <a:pPr marL="457200" lvl="1" indent="0">
              <a:buNone/>
            </a:pPr>
            <a:endParaRPr lang="nl-NL" sz="3600" b="1" dirty="0" smtClean="0"/>
          </a:p>
          <a:p>
            <a:pPr marL="457200" lvl="1" indent="0">
              <a:buNone/>
            </a:pPr>
            <a:r>
              <a:rPr lang="nl-NL" sz="3600" dirty="0" smtClean="0"/>
              <a:t>‘Experiential knowledge is knowledge that emerges from perceiving and acting from the features of my own body and brain. And from a certain moment I notice that this is not the average knowledge. (…) Knowledge by which I notice I deviate from the norm’ (</a:t>
            </a:r>
            <a:r>
              <a:rPr lang="nl-NL" sz="3600" dirty="0" err="1" smtClean="0"/>
              <a:t>emailquestions</a:t>
            </a:r>
            <a:r>
              <a:rPr lang="nl-NL" sz="3600" dirty="0" smtClean="0"/>
              <a:t>) </a:t>
            </a:r>
            <a:r>
              <a:rPr lang="nl-NL" sz="3600" b="1" dirty="0" smtClean="0"/>
              <a:t> </a:t>
            </a:r>
            <a:endParaRPr lang="nl-NL" sz="3600" dirty="0" smtClean="0"/>
          </a:p>
          <a:p>
            <a:endParaRPr lang="nl-NL" sz="3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74638"/>
            <a:ext cx="8229600" cy="924961"/>
          </a:xfrm>
        </p:spPr>
        <p:txBody>
          <a:bodyPr/>
          <a:lstStyle/>
          <a:p>
            <a:pPr algn="ctr"/>
            <a:r>
              <a:rPr lang="nl-NL" dirty="0">
                <a:solidFill>
                  <a:srgbClr val="FF6600"/>
                </a:solidFill>
              </a:rPr>
              <a:t>Images and metaphors</a:t>
            </a:r>
          </a:p>
        </p:txBody>
      </p:sp>
      <p:pic>
        <p:nvPicPr>
          <p:cNvPr id="4" name="Tijdelijke aanduiding voor inhoud 3" descr="duct_tape_should_fix_it_coffee_mug-rc40e9ddeff0941e39e198078e86eb301_x7jpm_8byvr_324.jpg"/>
          <p:cNvPicPr>
            <a:picLocks noGrp="1" noChangeAspect="1"/>
          </p:cNvPicPr>
          <p:nvPr>
            <p:ph idx="1"/>
          </p:nvPr>
        </p:nvPicPr>
        <p:blipFill>
          <a:blip r:embed="rId2"/>
          <a:srcRect l="-40915" r="-40915"/>
          <a:stretch>
            <a:fillRect/>
          </a:stretch>
        </p:blipFill>
        <p:spPr>
          <a:xfrm>
            <a:off x="457200" y="1763587"/>
            <a:ext cx="7762919" cy="4269306"/>
          </a:xfrm>
        </p:spPr>
      </p:pic>
      <p:sp>
        <p:nvSpPr>
          <p:cNvPr id="5" name="Tekstvak 4"/>
          <p:cNvSpPr txBox="1"/>
          <p:nvPr/>
        </p:nvSpPr>
        <p:spPr>
          <a:xfrm>
            <a:off x="1958011" y="5468759"/>
            <a:ext cx="1852879" cy="369332"/>
          </a:xfrm>
          <a:prstGeom prst="rect">
            <a:avLst/>
          </a:prstGeom>
          <a:noFill/>
        </p:spPr>
        <p:txBody>
          <a:bodyPr wrap="none" rtlCol="0">
            <a:spAutoFit/>
          </a:bodyPr>
          <a:lstStyle/>
          <a:p>
            <a:r>
              <a:rPr lang="nl-NL" dirty="0" smtClean="0"/>
              <a:t>A </a:t>
            </a:r>
            <a:r>
              <a:rPr lang="nl-NL" dirty="0" err="1" smtClean="0"/>
              <a:t>ducktape</a:t>
            </a:r>
            <a:r>
              <a:rPr lang="nl-NL" dirty="0" smtClean="0"/>
              <a:t> mug</a:t>
            </a:r>
            <a:endParaRPr lang="nl-NL"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nl-NL" dirty="0" smtClean="0">
                <a:solidFill>
                  <a:srgbClr val="FF6600"/>
                </a:solidFill>
              </a:rPr>
              <a:t>Reflection</a:t>
            </a:r>
            <a:endParaRPr lang="nl-NL" dirty="0">
              <a:solidFill>
                <a:srgbClr val="FF6600"/>
              </a:solidFill>
            </a:endParaRPr>
          </a:p>
        </p:txBody>
      </p:sp>
      <p:sp>
        <p:nvSpPr>
          <p:cNvPr id="2" name="Tijdelijke aanduiding voor inhoud 1"/>
          <p:cNvSpPr>
            <a:spLocks noGrp="1"/>
          </p:cNvSpPr>
          <p:nvPr>
            <p:ph idx="1"/>
          </p:nvPr>
        </p:nvSpPr>
        <p:spPr>
          <a:xfrm>
            <a:off x="457200" y="1781757"/>
            <a:ext cx="8229600" cy="4225534"/>
          </a:xfrm>
        </p:spPr>
        <p:txBody>
          <a:bodyPr/>
          <a:lstStyle/>
          <a:p>
            <a:r>
              <a:rPr lang="nl-NL" dirty="0" smtClean="0"/>
              <a:t>Complex </a:t>
            </a:r>
          </a:p>
          <a:p>
            <a:r>
              <a:rPr lang="nl-NL" dirty="0" smtClean="0"/>
              <a:t>Layered</a:t>
            </a:r>
          </a:p>
          <a:p>
            <a:r>
              <a:rPr lang="nl-NL" dirty="0" smtClean="0"/>
              <a:t>Sometimes a confusion of tongues:</a:t>
            </a:r>
          </a:p>
          <a:p>
            <a:endParaRPr lang="nl-NL" dirty="0" smtClean="0"/>
          </a:p>
          <a:p>
            <a:r>
              <a:rPr lang="nl-NL" dirty="0" smtClean="0"/>
              <a:t>three positions of the object of experiential knowledge</a:t>
            </a:r>
            <a:endParaRPr lang="nl-NL"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74638"/>
            <a:ext cx="8229600" cy="1206690"/>
          </a:xfrm>
        </p:spPr>
        <p:txBody>
          <a:bodyPr>
            <a:noAutofit/>
          </a:bodyPr>
          <a:lstStyle/>
          <a:p>
            <a:pPr lvl="0"/>
            <a:r>
              <a:rPr lang="nl-NL" sz="3200" dirty="0" smtClean="0">
                <a:solidFill>
                  <a:srgbClr val="FF6600"/>
                </a:solidFill>
              </a:rPr>
              <a:t>A. </a:t>
            </a:r>
            <a:r>
              <a:rPr lang="nl-NL" sz="3200" i="1" dirty="0" smtClean="0">
                <a:solidFill>
                  <a:srgbClr val="FF6600"/>
                </a:solidFill>
              </a:rPr>
              <a:t>The object is the disease or disability</a:t>
            </a:r>
            <a:r>
              <a:rPr lang="nl-NL" sz="3200" dirty="0" smtClean="0">
                <a:solidFill>
                  <a:srgbClr val="FF6600"/>
                </a:solidFill>
              </a:rPr>
              <a:t/>
            </a:r>
            <a:br>
              <a:rPr lang="nl-NL" sz="3200" dirty="0" smtClean="0">
                <a:solidFill>
                  <a:srgbClr val="FF6600"/>
                </a:solidFill>
              </a:rPr>
            </a:br>
            <a:endParaRPr lang="nl-NL" sz="3200" dirty="0">
              <a:solidFill>
                <a:srgbClr val="FF6600"/>
              </a:solidFill>
            </a:endParaRPr>
          </a:p>
        </p:txBody>
      </p:sp>
      <p:sp>
        <p:nvSpPr>
          <p:cNvPr id="2" name="Tijdelijke aanduiding voor inhoud 1"/>
          <p:cNvSpPr>
            <a:spLocks noGrp="1"/>
          </p:cNvSpPr>
          <p:nvPr>
            <p:ph idx="1"/>
          </p:nvPr>
        </p:nvSpPr>
        <p:spPr/>
        <p:txBody>
          <a:bodyPr/>
          <a:lstStyle/>
          <a:p>
            <a:pPr algn="just">
              <a:lnSpc>
                <a:spcPct val="110000"/>
              </a:lnSpc>
              <a:tabLst>
                <a:tab pos="180340" algn="l"/>
              </a:tabLst>
            </a:pPr>
            <a:endParaRPr lang="en-US" sz="2800" dirty="0" smtClean="0">
              <a:latin typeface="Times New Roman"/>
              <a:ea typeface="Times New Roman"/>
              <a:cs typeface="Times New Roman"/>
            </a:endParaRPr>
          </a:p>
          <a:p>
            <a:pPr algn="just">
              <a:lnSpc>
                <a:spcPct val="110000"/>
              </a:lnSpc>
              <a:buNone/>
              <a:tabLst>
                <a:tab pos="180340" algn="l"/>
              </a:tabLst>
            </a:pPr>
            <a:r>
              <a:rPr lang="nl-NL" sz="2800" dirty="0" smtClean="0">
                <a:latin typeface="Times New Roman"/>
                <a:ea typeface="Times New Roman"/>
                <a:cs typeface="Times New Roman"/>
              </a:rPr>
              <a:t> </a:t>
            </a:r>
          </a:p>
          <a:p>
            <a:endParaRPr lang="nl-NL" dirty="0"/>
          </a:p>
        </p:txBody>
      </p:sp>
      <p:graphicFrame>
        <p:nvGraphicFramePr>
          <p:cNvPr id="13" name="Diagram 12"/>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94216246"/>
              </p:ext>
            </p:extLst>
          </p:nvPr>
        </p:nvGraphicFramePr>
        <p:xfrm>
          <a:off x="844062" y="1905245"/>
          <a:ext cx="7429500" cy="4422531"/>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a:xfrm>
            <a:off x="685800" y="239136"/>
            <a:ext cx="7772400" cy="1143000"/>
          </a:xfrm>
        </p:spPr>
        <p:txBody>
          <a:bodyPr>
            <a:normAutofit fontScale="90000"/>
          </a:bodyPr>
          <a:lstStyle/>
          <a:p>
            <a:r>
              <a:rPr lang="nl-NL" dirty="0" smtClean="0">
                <a:solidFill>
                  <a:srgbClr val="FF6600"/>
                </a:solidFill>
              </a:rPr>
              <a:t>B. </a:t>
            </a:r>
            <a:r>
              <a:rPr lang="nl-NL" i="1" dirty="0">
                <a:solidFill>
                  <a:srgbClr val="FF6600"/>
                </a:solidFill>
              </a:rPr>
              <a:t>The</a:t>
            </a:r>
            <a:r>
              <a:rPr lang="nl-NL" i="1" dirty="0" smtClean="0">
                <a:solidFill>
                  <a:srgbClr val="FF6600"/>
                </a:solidFill>
              </a:rPr>
              <a:t> object is biographical individuality</a:t>
            </a:r>
            <a:endParaRPr lang="nl-NL" dirty="0">
              <a:solidFill>
                <a:srgbClr val="FF6600"/>
              </a:solidFill>
            </a:endParaRPr>
          </a:p>
        </p:txBody>
      </p:sp>
      <p:graphicFrame>
        <p:nvGraphicFramePr>
          <p:cNvPr id="4" name="Tijdelijke aanduiding voor inhoud 3"/>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02871663"/>
              </p:ext>
            </p:extLst>
          </p:nvPr>
        </p:nvGraphicFramePr>
        <p:xfrm>
          <a:off x="457200" y="1951104"/>
          <a:ext cx="8440615" cy="452596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74637"/>
            <a:ext cx="8229600" cy="1789378"/>
          </a:xfrm>
        </p:spPr>
        <p:txBody>
          <a:bodyPr>
            <a:normAutofit fontScale="90000"/>
          </a:bodyPr>
          <a:lstStyle/>
          <a:p>
            <a:r>
              <a:rPr lang="nl-NL" dirty="0" smtClean="0">
                <a:solidFill>
                  <a:srgbClr val="FF6600"/>
                </a:solidFill>
              </a:rPr>
              <a:t>C. </a:t>
            </a:r>
            <a:r>
              <a:rPr lang="nl-NL" sz="4000" i="1" dirty="0" smtClean="0">
                <a:solidFill>
                  <a:srgbClr val="FF6600"/>
                </a:solidFill>
              </a:rPr>
              <a:t>Het object is the relationship between individuality, disease and society</a:t>
            </a:r>
            <a:endParaRPr lang="nl-NL" sz="4000" dirty="0">
              <a:solidFill>
                <a:srgbClr val="FF6600"/>
              </a:solidFill>
            </a:endParaRPr>
          </a:p>
        </p:txBody>
      </p:sp>
      <p:graphicFrame>
        <p:nvGraphicFramePr>
          <p:cNvPr id="4" name="Tijdelijke aanduiding voor inhoud 3"/>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66491912"/>
              </p:ext>
            </p:extLst>
          </p:nvPr>
        </p:nvGraphicFramePr>
        <p:xfrm>
          <a:off x="457200" y="2472201"/>
          <a:ext cx="8229600" cy="4016375"/>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317542"/>
            <a:ext cx="7772400" cy="493951"/>
          </a:xfrm>
        </p:spPr>
        <p:txBody>
          <a:bodyPr/>
          <a:lstStyle/>
          <a:p>
            <a:r>
              <a:rPr lang="nl-NL" sz="2800" b="1" dirty="0" err="1" smtClean="0">
                <a:solidFill>
                  <a:srgbClr val="FF6600"/>
                </a:solidFill>
              </a:rPr>
              <a:t>Ymke</a:t>
            </a:r>
            <a:r>
              <a:rPr lang="nl-NL" sz="2800" b="1" dirty="0" smtClean="0">
                <a:solidFill>
                  <a:srgbClr val="FF6600"/>
                </a:solidFill>
              </a:rPr>
              <a:t> Kelders: </a:t>
            </a:r>
            <a:r>
              <a:rPr lang="en-US" sz="2800" b="1" dirty="0" smtClean="0">
                <a:solidFill>
                  <a:srgbClr val="FF6600"/>
                </a:solidFill>
              </a:rPr>
              <a:t>The dance of day</a:t>
            </a:r>
            <a:endParaRPr lang="nl-NL" sz="2800" b="1" dirty="0">
              <a:solidFill>
                <a:srgbClr val="FF6600"/>
              </a:solidFill>
            </a:endParaRPr>
          </a:p>
        </p:txBody>
      </p:sp>
      <p:sp>
        <p:nvSpPr>
          <p:cNvPr id="3" name="Tijdelijke aanduiding voor inhoud 2"/>
          <p:cNvSpPr>
            <a:spLocks noGrp="1"/>
          </p:cNvSpPr>
          <p:nvPr>
            <p:ph idx="1"/>
          </p:nvPr>
        </p:nvSpPr>
        <p:spPr>
          <a:xfrm>
            <a:off x="685800" y="811493"/>
            <a:ext cx="7772400" cy="6046507"/>
          </a:xfrm>
        </p:spPr>
        <p:txBody>
          <a:bodyPr/>
          <a:lstStyle/>
          <a:p>
            <a:pPr algn="ctr">
              <a:buNone/>
            </a:pPr>
            <a:r>
              <a:rPr lang="en-US" sz="1400" dirty="0" smtClean="0"/>
              <a:t>As you turn the lights on in the morning</a:t>
            </a:r>
          </a:p>
          <a:p>
            <a:pPr algn="ctr">
              <a:buNone/>
            </a:pPr>
            <a:r>
              <a:rPr lang="en-US" sz="1400" dirty="0" smtClean="0"/>
              <a:t>and whisper gently in my ear </a:t>
            </a:r>
          </a:p>
          <a:p>
            <a:pPr algn="ctr">
              <a:buNone/>
            </a:pPr>
            <a:r>
              <a:rPr lang="en-US" sz="1400" dirty="0" smtClean="0"/>
              <a:t>While removing the blankets with a warning</a:t>
            </a:r>
          </a:p>
          <a:p>
            <a:pPr algn="ctr">
              <a:buNone/>
            </a:pPr>
            <a:r>
              <a:rPr lang="en-US" sz="1400" dirty="0" smtClean="0"/>
              <a:t>I can smell you’re near</a:t>
            </a:r>
          </a:p>
          <a:p>
            <a:pPr algn="ctr">
              <a:buNone/>
            </a:pPr>
            <a:endParaRPr lang="en-US" sz="1400" dirty="0" smtClean="0"/>
          </a:p>
          <a:p>
            <a:pPr algn="ctr">
              <a:buNone/>
            </a:pPr>
            <a:r>
              <a:rPr lang="en-US" sz="1400" dirty="0" smtClean="0"/>
              <a:t>You touch my legs that spent the night in stiff position</a:t>
            </a:r>
          </a:p>
          <a:p>
            <a:pPr algn="ctr">
              <a:buNone/>
            </a:pPr>
            <a:r>
              <a:rPr lang="en-US" sz="1400" dirty="0" smtClean="0"/>
              <a:t>And I feel your fingers on my knee</a:t>
            </a:r>
          </a:p>
          <a:p>
            <a:pPr algn="ctr">
              <a:buNone/>
            </a:pPr>
            <a:r>
              <a:rPr lang="en-US" sz="1400" dirty="0" smtClean="0"/>
              <a:t>Every muscle changes in transition</a:t>
            </a:r>
          </a:p>
          <a:p>
            <a:pPr algn="ctr">
              <a:buNone/>
            </a:pPr>
            <a:r>
              <a:rPr lang="en-US" sz="1400" dirty="0" smtClean="0"/>
              <a:t>It’s this move that sets them free</a:t>
            </a:r>
          </a:p>
          <a:p>
            <a:pPr algn="ctr">
              <a:buNone/>
            </a:pPr>
            <a:endParaRPr lang="en-US" sz="1400" dirty="0" smtClean="0"/>
          </a:p>
          <a:p>
            <a:pPr algn="ctr">
              <a:buNone/>
            </a:pPr>
            <a:r>
              <a:rPr lang="en-US" sz="1400" dirty="0" smtClean="0"/>
              <a:t>When you hold my glass and fill the dryness of my mouth</a:t>
            </a:r>
          </a:p>
          <a:p>
            <a:pPr algn="ctr">
              <a:buNone/>
            </a:pPr>
            <a:r>
              <a:rPr lang="en-US" sz="1400" dirty="0" smtClean="0"/>
              <a:t>Wipe the water drops that go down my neck</a:t>
            </a:r>
          </a:p>
          <a:p>
            <a:pPr algn="ctr">
              <a:buNone/>
            </a:pPr>
            <a:r>
              <a:rPr lang="en-US" sz="1400" dirty="0" smtClean="0"/>
              <a:t>You wait patiently as I swallow loud</a:t>
            </a:r>
          </a:p>
          <a:p>
            <a:pPr algn="ctr">
              <a:buNone/>
            </a:pPr>
            <a:r>
              <a:rPr lang="en-US" sz="1400" dirty="0" smtClean="0"/>
              <a:t>My body doesn’t feel like such a wreck</a:t>
            </a:r>
          </a:p>
          <a:p>
            <a:pPr algn="ctr">
              <a:buNone/>
            </a:pPr>
            <a:endParaRPr lang="en-US" sz="1400" dirty="0" smtClean="0"/>
          </a:p>
          <a:p>
            <a:pPr algn="ctr">
              <a:buNone/>
            </a:pPr>
            <a:r>
              <a:rPr lang="en-US" sz="1400" dirty="0" smtClean="0"/>
              <a:t>You put me down on the toilet and give me time to pee</a:t>
            </a:r>
          </a:p>
          <a:p>
            <a:pPr algn="ctr">
              <a:buNone/>
            </a:pPr>
            <a:r>
              <a:rPr lang="en-US" sz="1400" dirty="0" smtClean="0"/>
              <a:t>You wash my hands, my face, my shoulder</a:t>
            </a:r>
          </a:p>
          <a:p>
            <a:pPr algn="ctr">
              <a:buNone/>
            </a:pPr>
            <a:r>
              <a:rPr lang="en-US" sz="1400" dirty="0" smtClean="0"/>
              <a:t>And gently kneel beside me</a:t>
            </a:r>
          </a:p>
          <a:p>
            <a:pPr algn="ctr">
              <a:buNone/>
            </a:pPr>
            <a:r>
              <a:rPr lang="en-US" sz="1400" dirty="0" smtClean="0"/>
              <a:t>I know you are the beholder</a:t>
            </a:r>
          </a:p>
          <a:p>
            <a:pPr algn="ctr">
              <a:buNone/>
            </a:pPr>
            <a:endParaRPr lang="en-US" sz="1400" dirty="0" smtClean="0"/>
          </a:p>
          <a:p>
            <a:pPr algn="ctr">
              <a:buNone/>
            </a:pPr>
            <a:r>
              <a:rPr lang="en-US" sz="1400" dirty="0" smtClean="0"/>
              <a:t>Through you</a:t>
            </a:r>
          </a:p>
          <a:p>
            <a:pPr algn="ctr">
              <a:buNone/>
            </a:pPr>
            <a:r>
              <a:rPr lang="en-US" sz="1400" dirty="0" smtClean="0"/>
              <a:t>I still belong to me</a:t>
            </a:r>
            <a:br>
              <a:rPr lang="en-US" sz="1400" dirty="0" smtClean="0"/>
            </a:br>
            <a:endParaRPr lang="nl-NL" sz="1400"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a:xfrm>
            <a:off x="685800" y="312846"/>
            <a:ext cx="7772400" cy="1143000"/>
          </a:xfrm>
        </p:spPr>
        <p:txBody>
          <a:bodyPr/>
          <a:lstStyle/>
          <a:p>
            <a:pPr algn="ctr"/>
            <a:r>
              <a:rPr lang="nl-NL" dirty="0" smtClean="0">
                <a:solidFill>
                  <a:srgbClr val="FF6600"/>
                </a:solidFill>
              </a:rPr>
              <a:t>Conclusion: </a:t>
            </a:r>
            <a:r>
              <a:rPr lang="nl-NL" dirty="0" err="1" smtClean="0">
                <a:solidFill>
                  <a:srgbClr val="FF6600"/>
                </a:solidFill>
              </a:rPr>
              <a:t>Seeding</a:t>
            </a:r>
            <a:r>
              <a:rPr lang="nl-NL" dirty="0" smtClean="0">
                <a:solidFill>
                  <a:srgbClr val="FF6600"/>
                </a:solidFill>
              </a:rPr>
              <a:t> document…</a:t>
            </a:r>
            <a:endParaRPr lang="nl-NL" dirty="0">
              <a:solidFill>
                <a:srgbClr val="FF6600"/>
              </a:solidFill>
            </a:endParaRPr>
          </a:p>
        </p:txBody>
      </p:sp>
      <p:pic>
        <p:nvPicPr>
          <p:cNvPr id="4" name="Tijdelijke aanduiding voor inhoud 3" descr="IMG_0077.jpg"/>
          <p:cNvPicPr>
            <a:picLocks noGrp="1" noChangeAspect="1"/>
          </p:cNvPicPr>
          <p:nvPr>
            <p:ph idx="1"/>
          </p:nvPr>
        </p:nvPicPr>
        <p:blipFill>
          <a:blip r:embed="rId2"/>
          <a:srcRect l="-32534" r="-32534"/>
          <a:stretch>
            <a:fillRect/>
          </a:stretch>
        </p:blipFill>
        <p:spPr>
          <a:xfrm>
            <a:off x="-211741" y="1481328"/>
            <a:ext cx="9355741" cy="5097141"/>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11694"/>
            <a:ext cx="7772400" cy="599799"/>
          </a:xfrm>
        </p:spPr>
        <p:txBody>
          <a:bodyPr/>
          <a:lstStyle/>
          <a:p>
            <a:r>
              <a:rPr lang="nl-NL" sz="2800" b="1" dirty="0" err="1" smtClean="0">
                <a:solidFill>
                  <a:srgbClr val="FF6600"/>
                </a:solidFill>
              </a:rPr>
              <a:t>Ymke</a:t>
            </a:r>
            <a:r>
              <a:rPr lang="nl-NL" sz="2800" b="1" dirty="0" smtClean="0">
                <a:solidFill>
                  <a:srgbClr val="FF6600"/>
                </a:solidFill>
              </a:rPr>
              <a:t> Kelders: </a:t>
            </a:r>
            <a:r>
              <a:rPr lang="en-US" sz="2800" b="1" dirty="0" smtClean="0">
                <a:solidFill>
                  <a:srgbClr val="FF6600"/>
                </a:solidFill>
              </a:rPr>
              <a:t>Uncontrollable movements</a:t>
            </a:r>
            <a:r>
              <a:rPr lang="en-US" sz="2800" dirty="0" smtClean="0"/>
              <a:t/>
            </a:r>
            <a:br>
              <a:rPr lang="en-US" sz="2800" dirty="0" smtClean="0"/>
            </a:br>
            <a:endParaRPr lang="nl-NL" sz="2800" b="1" dirty="0">
              <a:solidFill>
                <a:srgbClr val="FF6600"/>
              </a:solidFill>
            </a:endParaRPr>
          </a:p>
        </p:txBody>
      </p:sp>
      <p:sp>
        <p:nvSpPr>
          <p:cNvPr id="3" name="Tijdelijke aanduiding voor inhoud 2"/>
          <p:cNvSpPr>
            <a:spLocks noGrp="1"/>
          </p:cNvSpPr>
          <p:nvPr>
            <p:ph idx="1"/>
          </p:nvPr>
        </p:nvSpPr>
        <p:spPr>
          <a:xfrm>
            <a:off x="685800" y="811493"/>
            <a:ext cx="7772400" cy="6046507"/>
          </a:xfrm>
        </p:spPr>
        <p:txBody>
          <a:bodyPr/>
          <a:lstStyle/>
          <a:p>
            <a:pPr algn="ctr">
              <a:buNone/>
            </a:pPr>
            <a:r>
              <a:rPr lang="en-US" sz="2000" dirty="0" smtClean="0"/>
              <a:t>As I lie awake in bed</a:t>
            </a:r>
            <a:br>
              <a:rPr lang="en-US" sz="2000" dirty="0" smtClean="0"/>
            </a:br>
            <a:r>
              <a:rPr lang="en-US" sz="2000" dirty="0" smtClean="0"/>
              <a:t>I open and I close my eyes</a:t>
            </a:r>
            <a:br>
              <a:rPr lang="en-US" sz="2000" dirty="0" smtClean="0"/>
            </a:br>
            <a:r>
              <a:rPr lang="en-US" sz="2000" dirty="0" smtClean="0"/>
              <a:t>Press my leg to the mattress and as it rise</a:t>
            </a:r>
            <a:br>
              <a:rPr lang="en-US" sz="2000" dirty="0" smtClean="0"/>
            </a:br>
            <a:r>
              <a:rPr lang="en-US" sz="2000" dirty="0" smtClean="0"/>
              <a:t>I get up and feel my head</a:t>
            </a:r>
            <a:br>
              <a:rPr lang="en-US" sz="2000" dirty="0" smtClean="0"/>
            </a:br>
            <a:r>
              <a:rPr lang="en-US" sz="2000" dirty="0" smtClean="0"/>
              <a:t/>
            </a:r>
            <a:br>
              <a:rPr lang="en-US" sz="2000" dirty="0" smtClean="0"/>
            </a:br>
            <a:r>
              <a:rPr lang="en-US" sz="2000" dirty="0" smtClean="0"/>
              <a:t>Through the hallway there I move</a:t>
            </a:r>
            <a:br>
              <a:rPr lang="en-US" sz="2000" dirty="0" smtClean="0"/>
            </a:br>
            <a:r>
              <a:rPr lang="en-US" sz="2000" dirty="0" smtClean="0"/>
              <a:t>Controlling every step, hoping you won’t be there</a:t>
            </a:r>
            <a:br>
              <a:rPr lang="en-US" sz="2000" dirty="0" smtClean="0"/>
            </a:br>
            <a:r>
              <a:rPr lang="en-US" sz="2000" dirty="0" smtClean="0"/>
              <a:t>Wishing that without informing you went everywhere</a:t>
            </a:r>
            <a:br>
              <a:rPr lang="en-US" sz="2000" dirty="0" smtClean="0"/>
            </a:br>
            <a:r>
              <a:rPr lang="en-US" sz="2000" dirty="0" smtClean="0"/>
              <a:t>It’s that image I want to prove</a:t>
            </a:r>
            <a:br>
              <a:rPr lang="en-US" sz="2000" dirty="0" smtClean="0"/>
            </a:br>
            <a:r>
              <a:rPr lang="en-US" sz="2000" dirty="0" smtClean="0"/>
              <a:t/>
            </a:r>
            <a:br>
              <a:rPr lang="en-US" sz="2000" dirty="0" smtClean="0"/>
            </a:br>
            <a:r>
              <a:rPr lang="en-US" sz="2000" dirty="0" smtClean="0"/>
              <a:t>But when I come closer I already hear</a:t>
            </a:r>
            <a:br>
              <a:rPr lang="en-US" sz="2000" dirty="0" smtClean="0"/>
            </a:br>
            <a:r>
              <a:rPr lang="en-US" sz="2000" dirty="0" smtClean="0"/>
              <a:t>Your stuffy breath and silent bones</a:t>
            </a:r>
            <a:br>
              <a:rPr lang="en-US" sz="2000" dirty="0" smtClean="0"/>
            </a:br>
            <a:r>
              <a:rPr lang="en-US" sz="2000" dirty="0" smtClean="0"/>
              <a:t>Prostheses that are attached as clones</a:t>
            </a:r>
            <a:br>
              <a:rPr lang="en-US" sz="2000" dirty="0" smtClean="0"/>
            </a:br>
            <a:r>
              <a:rPr lang="en-US" sz="2000" dirty="0" smtClean="0"/>
              <a:t>I hope these uncontrollable movements will never disappear</a:t>
            </a:r>
            <a:br>
              <a:rPr lang="en-US" sz="2000" dirty="0" smtClean="0"/>
            </a:br>
            <a:r>
              <a:rPr lang="en-US" sz="2000" dirty="0" smtClean="0"/>
              <a:t/>
            </a:r>
            <a:br>
              <a:rPr lang="en-US" sz="2000" dirty="0" smtClean="0"/>
            </a:br>
            <a:r>
              <a:rPr lang="en-US" sz="2000" dirty="0" smtClean="0"/>
              <a:t>As I walk back my whole body feels heavy and strong</a:t>
            </a:r>
            <a:br>
              <a:rPr lang="en-US" sz="2000" dirty="0" smtClean="0"/>
            </a:br>
            <a:r>
              <a:rPr lang="en-US" sz="2000" dirty="0" smtClean="0"/>
              <a:t>I know that you long, for that feeling of total control</a:t>
            </a:r>
            <a:br>
              <a:rPr lang="en-US" sz="2000" dirty="0" smtClean="0"/>
            </a:br>
            <a:r>
              <a:rPr lang="en-US" sz="2000" dirty="0" smtClean="0"/>
              <a:t>Once again I wish I was wrong</a:t>
            </a:r>
            <a:endParaRPr lang="nl-NL" sz="2000" dirty="0" smtClean="0"/>
          </a:p>
          <a:p>
            <a:pPr algn="ctr">
              <a:buNone/>
            </a:pPr>
            <a:r>
              <a:rPr lang="en-US" sz="2000" dirty="0" smtClean="0"/>
              <a:t/>
            </a:r>
            <a:br>
              <a:rPr lang="en-US" sz="2000" dirty="0" smtClean="0"/>
            </a:br>
            <a:endParaRPr lang="nl-NL" sz="2000"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74637"/>
            <a:ext cx="8229600" cy="5070634"/>
          </a:xfrm>
        </p:spPr>
        <p:txBody>
          <a:bodyPr>
            <a:normAutofit/>
          </a:bodyPr>
          <a:lstStyle/>
          <a:p>
            <a:r>
              <a:rPr lang="nl-NL" b="1" dirty="0" err="1" smtClean="0">
                <a:solidFill>
                  <a:srgbClr val="FF6600"/>
                </a:solidFill>
              </a:rPr>
              <a:t>Discussion</a:t>
            </a:r>
            <a:r>
              <a:rPr lang="nl-NL" b="1" dirty="0" smtClean="0">
                <a:solidFill>
                  <a:srgbClr val="FF6600"/>
                </a:solidFill>
              </a:rPr>
              <a:t> </a:t>
            </a:r>
            <a:br>
              <a:rPr lang="nl-NL" b="1" dirty="0" smtClean="0">
                <a:solidFill>
                  <a:srgbClr val="FF6600"/>
                </a:solidFill>
              </a:rPr>
            </a:br>
            <a:r>
              <a:rPr lang="nl-NL" b="1" dirty="0" smtClean="0">
                <a:solidFill>
                  <a:srgbClr val="FF6600"/>
                </a:solidFill>
              </a:rPr>
              <a:t>&amp;</a:t>
            </a:r>
            <a:br>
              <a:rPr lang="nl-NL" b="1" dirty="0" smtClean="0">
                <a:solidFill>
                  <a:srgbClr val="FF6600"/>
                </a:solidFill>
              </a:rPr>
            </a:br>
            <a:r>
              <a:rPr lang="nl-NL" b="1" dirty="0" smtClean="0">
                <a:solidFill>
                  <a:srgbClr val="FF6600"/>
                </a:solidFill>
              </a:rPr>
              <a:t>Exchange of </a:t>
            </a:r>
            <a:r>
              <a:rPr lang="nl-NL" b="1" dirty="0" err="1" smtClean="0">
                <a:solidFill>
                  <a:srgbClr val="FF6600"/>
                </a:solidFill>
              </a:rPr>
              <a:t>Ideas</a:t>
            </a:r>
            <a:r>
              <a:rPr lang="nl-NL" dirty="0" smtClean="0">
                <a:solidFill>
                  <a:srgbClr val="FF6600"/>
                </a:solidFill>
              </a:rPr>
              <a:t/>
            </a:r>
            <a:br>
              <a:rPr lang="nl-NL" dirty="0" smtClean="0">
                <a:solidFill>
                  <a:srgbClr val="FF6600"/>
                </a:solidFill>
              </a:rPr>
            </a:br>
            <a:endParaRPr lang="nl-NL" sz="4000" dirty="0">
              <a:solidFill>
                <a:srgbClr val="FF6600"/>
              </a:solidFill>
            </a:endParaRPr>
          </a:p>
        </p:txBody>
      </p:sp>
      <p:sp>
        <p:nvSpPr>
          <p:cNvPr id="5" name="Tekstvak 3"/>
          <p:cNvSpPr txBox="1">
            <a:spLocks noGrp="1"/>
          </p:cNvSpPr>
          <p:nvPr>
            <p:ph idx="1"/>
          </p:nvPr>
        </p:nvSpPr>
        <p:spPr>
          <a:xfrm>
            <a:off x="685800" y="1981200"/>
            <a:ext cx="7772400" cy="584776"/>
          </a:xfrm>
          <a:prstGeom prst="rect">
            <a:avLst/>
          </a:prstGeom>
          <a:noFill/>
        </p:spPr>
        <p:txBody>
          <a:bodyPr wrap="square" rtlCol="0">
            <a:spAutoFit/>
          </a:bodyPr>
          <a:lstStyle/>
          <a:p>
            <a:endParaRPr lang="nl-NL" sz="3200"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79140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61000"/>
          </a:blip>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0" y="335182"/>
            <a:ext cx="9143999" cy="2205145"/>
          </a:xfrm>
          <a:solidFill>
            <a:schemeClr val="bg1">
              <a:lumMod val="75000"/>
              <a:alpha val="54000"/>
            </a:schemeClr>
          </a:solidFill>
        </p:spPr>
        <p:txBody>
          <a:bodyPr>
            <a:noAutofit/>
          </a:bodyPr>
          <a:lstStyle/>
          <a:p>
            <a:pPr algn="ctr"/>
            <a:r>
              <a:rPr lang="nl-NL" sz="6600" b="1" i="1" dirty="0" smtClean="0">
                <a:solidFill>
                  <a:srgbClr val="FF6600"/>
                </a:solidFill>
              </a:rPr>
              <a:t>Lived</a:t>
            </a:r>
            <a:r>
              <a:rPr lang="nl-NL" sz="6600" b="1" dirty="0" smtClean="0">
                <a:solidFill>
                  <a:srgbClr val="FF6600"/>
                </a:solidFill>
              </a:rPr>
              <a:t> understanding</a:t>
            </a:r>
            <a:endParaRPr lang="nl-NL" sz="6600" b="1" i="1" dirty="0">
              <a:solidFill>
                <a:srgbClr val="FF6600"/>
              </a:solidFill>
            </a:endParaRPr>
          </a:p>
        </p:txBody>
      </p:sp>
      <p:sp>
        <p:nvSpPr>
          <p:cNvPr id="3" name="Subtitel 2"/>
          <p:cNvSpPr>
            <a:spLocks noGrp="1"/>
          </p:cNvSpPr>
          <p:nvPr>
            <p:ph type="subTitle" idx="1"/>
          </p:nvPr>
        </p:nvSpPr>
        <p:spPr>
          <a:xfrm>
            <a:off x="0" y="2981355"/>
            <a:ext cx="9143999" cy="1446688"/>
          </a:xfrm>
          <a:solidFill>
            <a:schemeClr val="bg1">
              <a:lumMod val="65000"/>
              <a:alpha val="70000"/>
            </a:schemeClr>
          </a:solidFill>
        </p:spPr>
        <p:txBody>
          <a:bodyPr>
            <a:normAutofit fontScale="77500" lnSpcReduction="20000"/>
          </a:bodyPr>
          <a:lstStyle/>
          <a:p>
            <a:pPr algn="ctr"/>
            <a:r>
              <a:rPr lang="nl-NL" sz="3765" b="1" dirty="0" smtClean="0">
                <a:solidFill>
                  <a:srgbClr val="FEFFA5"/>
                </a:solidFill>
              </a:rPr>
              <a:t>Toward a conceptualization of </a:t>
            </a:r>
          </a:p>
          <a:p>
            <a:pPr algn="ctr"/>
            <a:r>
              <a:rPr lang="nl-NL" sz="3765" b="1" dirty="0" smtClean="0">
                <a:solidFill>
                  <a:srgbClr val="FEFFA5"/>
                </a:solidFill>
              </a:rPr>
              <a:t>experiential knowledge of </a:t>
            </a:r>
          </a:p>
          <a:p>
            <a:pPr algn="ctr"/>
            <a:r>
              <a:rPr lang="nl-NL" sz="3765" b="1" dirty="0" smtClean="0">
                <a:solidFill>
                  <a:srgbClr val="FEFFA5"/>
                </a:solidFill>
              </a:rPr>
              <a:t>persons with a disability or chronic illness</a:t>
            </a:r>
          </a:p>
          <a:p>
            <a:pPr algn="ctr"/>
            <a:endParaRPr lang="nl-NL" sz="2400" dirty="0">
              <a:solidFill>
                <a:srgbClr val="FEFFA5"/>
              </a:solidFill>
            </a:endParaRPr>
          </a:p>
        </p:txBody>
      </p:sp>
      <p:sp>
        <p:nvSpPr>
          <p:cNvPr id="4" name="Tekstvak 3"/>
          <p:cNvSpPr txBox="1"/>
          <p:nvPr/>
        </p:nvSpPr>
        <p:spPr>
          <a:xfrm>
            <a:off x="477620" y="4634503"/>
            <a:ext cx="8390933" cy="1323439"/>
          </a:xfrm>
          <a:prstGeom prst="rect">
            <a:avLst/>
          </a:prstGeom>
          <a:noFill/>
        </p:spPr>
        <p:txBody>
          <a:bodyPr wrap="square" rtlCol="0">
            <a:spAutoFit/>
          </a:bodyPr>
          <a:lstStyle/>
          <a:p>
            <a:endParaRPr lang="nl-NL" sz="3200" dirty="0" smtClean="0"/>
          </a:p>
          <a:p>
            <a:pPr algn="ctr"/>
            <a:r>
              <a:rPr lang="nl-NL" sz="2400" dirty="0" smtClean="0"/>
              <a:t>Jacqueline Kool </a:t>
            </a:r>
          </a:p>
          <a:p>
            <a:pPr algn="ctr"/>
            <a:r>
              <a:rPr lang="nl-NL" sz="2400" dirty="0" smtClean="0"/>
              <a:t>(</a:t>
            </a:r>
            <a:r>
              <a:rPr lang="nl-NL" sz="2400" dirty="0" err="1" smtClean="0"/>
              <a:t>Disability</a:t>
            </a:r>
            <a:r>
              <a:rPr lang="nl-NL" sz="2400" dirty="0" smtClean="0"/>
              <a:t> Studies in Nederland)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58813" y="565581"/>
            <a:ext cx="7824788" cy="2705339"/>
          </a:xfrm>
        </p:spPr>
        <p:txBody>
          <a:bodyPr>
            <a:normAutofit/>
          </a:bodyPr>
          <a:lstStyle/>
          <a:p>
            <a:pPr algn="ctr">
              <a:lnSpc>
                <a:spcPct val="130000"/>
              </a:lnSpc>
            </a:pPr>
            <a:r>
              <a:rPr lang="nl-NL" sz="3200" b="1" i="1" dirty="0" smtClean="0">
                <a:solidFill>
                  <a:srgbClr val="FF6600"/>
                </a:solidFill>
              </a:rPr>
              <a:t>An explorative study on experiential knowledge from perspectives of people with a ‘double </a:t>
            </a:r>
            <a:r>
              <a:rPr lang="nl-NL" sz="3200" b="1" i="1" dirty="0" err="1" smtClean="0">
                <a:solidFill>
                  <a:srgbClr val="FF6600"/>
                </a:solidFill>
              </a:rPr>
              <a:t>identity</a:t>
            </a:r>
            <a:r>
              <a:rPr lang="nl-NL" sz="3200" b="1" i="1" dirty="0" smtClean="0">
                <a:solidFill>
                  <a:srgbClr val="FF6600"/>
                </a:solidFill>
              </a:rPr>
              <a:t>’</a:t>
            </a:r>
            <a:r>
              <a:rPr lang="nl-NL" sz="3200" dirty="0" smtClean="0">
                <a:solidFill>
                  <a:srgbClr val="FF6600"/>
                </a:solidFill>
              </a:rPr>
              <a:t> </a:t>
            </a:r>
            <a:endParaRPr lang="nl-NL" sz="3600" dirty="0">
              <a:solidFill>
                <a:srgbClr val="FF6600"/>
              </a:solidFill>
            </a:endParaRPr>
          </a:p>
        </p:txBody>
      </p:sp>
      <p:sp>
        <p:nvSpPr>
          <p:cNvPr id="3" name="Tekstvak 2"/>
          <p:cNvSpPr txBox="1"/>
          <p:nvPr/>
        </p:nvSpPr>
        <p:spPr>
          <a:xfrm>
            <a:off x="1998742" y="4410289"/>
            <a:ext cx="5110073" cy="1477327"/>
          </a:xfrm>
          <a:prstGeom prst="rect">
            <a:avLst/>
          </a:prstGeom>
          <a:noFill/>
        </p:spPr>
        <p:txBody>
          <a:bodyPr wrap="square" rtlCol="0">
            <a:spAutoFit/>
          </a:bodyPr>
          <a:lstStyle/>
          <a:p>
            <a:pPr algn="ctr"/>
            <a:r>
              <a:rPr lang="nl-NL" sz="2400" dirty="0" smtClean="0"/>
              <a:t>Jenny </a:t>
            </a:r>
            <a:r>
              <a:rPr lang="nl-NL" sz="2400" dirty="0" err="1" smtClean="0"/>
              <a:t>Boumans</a:t>
            </a:r>
            <a:r>
              <a:rPr lang="nl-NL" sz="2400" dirty="0" smtClean="0"/>
              <a:t> (Trimbos)</a:t>
            </a:r>
          </a:p>
          <a:p>
            <a:pPr algn="ctr"/>
            <a:r>
              <a:rPr lang="nl-NL" sz="2400" dirty="0" smtClean="0"/>
              <a:t>Jacqueline Kool (</a:t>
            </a:r>
            <a:r>
              <a:rPr lang="nl-NL" sz="2400" dirty="0" err="1" smtClean="0"/>
              <a:t>DSiN</a:t>
            </a:r>
            <a:r>
              <a:rPr lang="nl-NL" sz="2400" dirty="0" smtClean="0"/>
              <a:t>)</a:t>
            </a:r>
          </a:p>
          <a:p>
            <a:pPr algn="ctr"/>
            <a:r>
              <a:rPr lang="nl-NL" sz="2400" dirty="0" smtClean="0"/>
              <a:t>Merel </a:t>
            </a:r>
            <a:r>
              <a:rPr lang="nl-NL" sz="2400" dirty="0" err="1" smtClean="0"/>
              <a:t>Visse</a:t>
            </a:r>
            <a:r>
              <a:rPr lang="nl-NL" sz="2400" dirty="0" smtClean="0"/>
              <a:t> (VU </a:t>
            </a:r>
            <a:r>
              <a:rPr lang="nl-NL" sz="2400" dirty="0" err="1" smtClean="0"/>
              <a:t>medical</a:t>
            </a:r>
            <a:r>
              <a:rPr lang="nl-NL" sz="2400" dirty="0" smtClean="0"/>
              <a:t> center)</a:t>
            </a:r>
          </a:p>
          <a:p>
            <a:pPr algn="ctr"/>
            <a:endParaRPr lang="nl-N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658813" y="456253"/>
            <a:ext cx="7824788" cy="1161226"/>
          </a:xfrm>
        </p:spPr>
        <p:txBody>
          <a:bodyPr>
            <a:normAutofit/>
          </a:bodyPr>
          <a:lstStyle/>
          <a:p>
            <a:pPr algn="ctr"/>
            <a:r>
              <a:rPr lang="nl-NL" sz="4800" dirty="0">
                <a:solidFill>
                  <a:srgbClr val="FF6600"/>
                </a:solidFill>
              </a:rPr>
              <a:t>Purpose</a:t>
            </a:r>
          </a:p>
        </p:txBody>
      </p:sp>
      <p:sp>
        <p:nvSpPr>
          <p:cNvPr id="3" name="Tijdelijke aanduiding voor inhoud 2"/>
          <p:cNvSpPr>
            <a:spLocks noGrp="1"/>
          </p:cNvSpPr>
          <p:nvPr>
            <p:ph idx="1"/>
          </p:nvPr>
        </p:nvSpPr>
        <p:spPr>
          <a:xfrm>
            <a:off x="457200" y="1975712"/>
            <a:ext cx="8229600" cy="2941857"/>
          </a:xfrm>
        </p:spPr>
        <p:txBody>
          <a:bodyPr>
            <a:normAutofit fontScale="92500" lnSpcReduction="10000"/>
          </a:bodyPr>
          <a:lstStyle/>
          <a:p>
            <a:pPr marL="109728" indent="0" algn="ctr">
              <a:buNone/>
            </a:pPr>
            <a:r>
              <a:rPr lang="nl-NL" sz="4400" dirty="0" smtClean="0"/>
              <a:t>To contribute to theoretical framework on the nature, meaning and relevance of experiential knowledge of persons with a disability</a:t>
            </a:r>
            <a:endParaRPr lang="nl-NL" sz="4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nl-NL" dirty="0" smtClean="0">
                <a:solidFill>
                  <a:srgbClr val="FF6600"/>
                </a:solidFill>
              </a:rPr>
              <a:t>Background</a:t>
            </a:r>
            <a:endParaRPr lang="nl-NL" dirty="0">
              <a:solidFill>
                <a:srgbClr val="FF6600"/>
              </a:solidFill>
            </a:endParaRPr>
          </a:p>
        </p:txBody>
      </p:sp>
      <p:pic>
        <p:nvPicPr>
          <p:cNvPr id="4" name="Tijdelijke aanduiding voor inhoud 3" descr="images.jpeg"/>
          <p:cNvPicPr>
            <a:picLocks noGrp="1" noChangeAspect="1"/>
          </p:cNvPicPr>
          <p:nvPr>
            <p:ph idx="1"/>
          </p:nvPr>
        </p:nvPicPr>
        <p:blipFill>
          <a:blip r:embed="rId2"/>
          <a:srcRect t="19424" b="19424"/>
          <a:stretch>
            <a:fillRect/>
          </a:stretch>
        </p:blipFill>
        <p:spPr/>
      </p:pic>
      <p:pic>
        <p:nvPicPr>
          <p:cNvPr id="5" name="Afbeelding 4" descr="comm._paspoort.jpg"/>
          <p:cNvPicPr>
            <a:picLocks noChangeAspect="1"/>
          </p:cNvPicPr>
          <p:nvPr/>
        </p:nvPicPr>
        <p:blipFill>
          <a:blip r:embed="rId3"/>
          <a:stretch>
            <a:fillRect/>
          </a:stretch>
        </p:blipFill>
        <p:spPr>
          <a:xfrm>
            <a:off x="925513" y="1944088"/>
            <a:ext cx="2540000" cy="3810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a:xfrm>
            <a:off x="685800" y="239136"/>
            <a:ext cx="7772400" cy="1143000"/>
          </a:xfrm>
        </p:spPr>
        <p:txBody>
          <a:bodyPr/>
          <a:lstStyle/>
          <a:p>
            <a:pPr algn="ctr"/>
            <a:r>
              <a:rPr lang="nl-NL" b="1" dirty="0" smtClean="0">
                <a:solidFill>
                  <a:srgbClr val="FF6600"/>
                </a:solidFill>
              </a:rPr>
              <a:t>Four main questions</a:t>
            </a:r>
            <a:endParaRPr lang="nl-NL" b="1" dirty="0">
              <a:solidFill>
                <a:srgbClr val="FF6600"/>
              </a:solidFill>
            </a:endParaRPr>
          </a:p>
        </p:txBody>
      </p:sp>
      <p:sp>
        <p:nvSpPr>
          <p:cNvPr id="2" name="Tijdelijke aanduiding voor inhoud 1"/>
          <p:cNvSpPr>
            <a:spLocks noGrp="1"/>
          </p:cNvSpPr>
          <p:nvPr>
            <p:ph idx="1"/>
          </p:nvPr>
        </p:nvSpPr>
        <p:spPr>
          <a:xfrm>
            <a:off x="457200" y="1411295"/>
            <a:ext cx="8229600" cy="4462905"/>
          </a:xfrm>
        </p:spPr>
        <p:txBody>
          <a:bodyPr>
            <a:normAutofit fontScale="77500" lnSpcReduction="20000"/>
          </a:bodyPr>
          <a:lstStyle/>
          <a:p>
            <a:r>
              <a:rPr lang="nl-NL" dirty="0" smtClean="0"/>
              <a:t>What is experiential knowledge? How does it originate?</a:t>
            </a:r>
          </a:p>
          <a:p>
            <a:endParaRPr lang="nl-NL" dirty="0" smtClean="0"/>
          </a:p>
          <a:p>
            <a:r>
              <a:rPr lang="nl-NL" dirty="0" smtClean="0"/>
              <a:t>What is the role and meaning of experiential knowledge? </a:t>
            </a:r>
          </a:p>
          <a:p>
            <a:endParaRPr lang="nl-NL" dirty="0" smtClean="0"/>
          </a:p>
          <a:p>
            <a:r>
              <a:rPr lang="nl-NL" dirty="0" smtClean="0"/>
              <a:t>How can we benefit from experiential knowledge in scientific research? What are prerequisites for the use of  experiential knowledge? </a:t>
            </a:r>
          </a:p>
          <a:p>
            <a:endParaRPr lang="nl-NL" dirty="0" smtClean="0"/>
          </a:p>
          <a:p>
            <a:r>
              <a:rPr lang="nl-NL" dirty="0" smtClean="0"/>
              <a:t>What is the relationship between experiential knowledge and scientific and professional knowledge?</a:t>
            </a:r>
            <a:endParaRPr lang="nl-N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a:xfrm>
            <a:off x="215248" y="274638"/>
            <a:ext cx="8229600" cy="1143000"/>
          </a:xfrm>
        </p:spPr>
        <p:txBody>
          <a:bodyPr>
            <a:normAutofit fontScale="90000"/>
          </a:bodyPr>
          <a:lstStyle/>
          <a:p>
            <a:pPr algn="ctr"/>
            <a:r>
              <a:rPr lang="nl-NL" dirty="0">
                <a:solidFill>
                  <a:srgbClr val="FF6600"/>
                </a:solidFill>
              </a:rPr>
              <a:t>Images and metaphors of experiential knowledge</a:t>
            </a:r>
          </a:p>
        </p:txBody>
      </p:sp>
      <p:pic>
        <p:nvPicPr>
          <p:cNvPr id="4" name="Tijdelijke aanduiding voor inhoud 3" descr="1047085_1.jpg"/>
          <p:cNvPicPr>
            <a:picLocks noGrp="1" noChangeAspect="1"/>
          </p:cNvPicPr>
          <p:nvPr>
            <p:ph idx="1"/>
          </p:nvPr>
        </p:nvPicPr>
        <p:blipFill>
          <a:blip r:embed="rId2"/>
          <a:srcRect l="-10610" r="-10610"/>
          <a:stretch>
            <a:fillRect/>
          </a:stretch>
        </p:blipFill>
        <p:spPr>
          <a:xfrm>
            <a:off x="811427" y="1834152"/>
            <a:ext cx="7294694" cy="4011801"/>
          </a:xfrm>
        </p:spPr>
      </p:pic>
      <p:sp>
        <p:nvSpPr>
          <p:cNvPr id="2" name="TextBox 1"/>
          <p:cNvSpPr txBox="1"/>
          <p:nvPr/>
        </p:nvSpPr>
        <p:spPr>
          <a:xfrm>
            <a:off x="2910556" y="4999570"/>
            <a:ext cx="2346086" cy="369332"/>
          </a:xfrm>
          <a:prstGeom prst="rect">
            <a:avLst/>
          </a:prstGeom>
          <a:noFill/>
        </p:spPr>
        <p:txBody>
          <a:bodyPr wrap="square" rtlCol="0">
            <a:spAutoFit/>
          </a:bodyPr>
          <a:lstStyle/>
          <a:p>
            <a:r>
              <a:rPr lang="en-US" i="1"/>
              <a:t>a funnel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rij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917</TotalTime>
  <Words>1392</Words>
  <Application>Microsoft Macintosh PowerPoint</Application>
  <PresentationFormat>Diavoorstelling (4:3)</PresentationFormat>
  <Paragraphs>186</Paragraphs>
  <Slides>32</Slides>
  <Notes>2</Notes>
  <HiddenSlides>0</HiddenSlides>
  <MMClips>0</MMClips>
  <ScaleCrop>false</ScaleCrop>
  <HeadingPairs>
    <vt:vector size="4" baseType="variant">
      <vt:variant>
        <vt:lpstr>Ontwerpsjabloon</vt:lpstr>
      </vt:variant>
      <vt:variant>
        <vt:i4>1</vt:i4>
      </vt:variant>
      <vt:variant>
        <vt:lpstr>Diatitels</vt:lpstr>
      </vt:variant>
      <vt:variant>
        <vt:i4>32</vt:i4>
      </vt:variant>
    </vt:vector>
  </HeadingPairs>
  <TitlesOfParts>
    <vt:vector size="33" baseType="lpstr">
      <vt:lpstr>krijt</vt:lpstr>
      <vt:lpstr>Workshop Experiential Knowledge</vt:lpstr>
      <vt:lpstr>Dia 2</vt:lpstr>
      <vt:lpstr>Ymke Kelders: The dance of day</vt:lpstr>
      <vt:lpstr>Lived understanding</vt:lpstr>
      <vt:lpstr>An explorative study on experiential knowledge from perspectives of people with a ‘double identity’ </vt:lpstr>
      <vt:lpstr>Purpose</vt:lpstr>
      <vt:lpstr>Background</vt:lpstr>
      <vt:lpstr>Four main questions</vt:lpstr>
      <vt:lpstr>Images and metaphors of experiential knowledge</vt:lpstr>
      <vt:lpstr>Method</vt:lpstr>
      <vt:lpstr>Images and metaphors</vt:lpstr>
      <vt:lpstr>A map of experiential knowledge</vt:lpstr>
      <vt:lpstr>What is experiential knowledge?</vt:lpstr>
      <vt:lpstr>What is it?</vt:lpstr>
      <vt:lpstr>Images and metaphors</vt:lpstr>
      <vt:lpstr>How does experiential  knowledge originate?</vt:lpstr>
      <vt:lpstr>Images and metaphors</vt:lpstr>
      <vt:lpstr>What is the content of experiential knowledge? (1)</vt:lpstr>
      <vt:lpstr>What is the content of experiential knowledge? (2)</vt:lpstr>
      <vt:lpstr>Putting things into perspective &amp; humor</vt:lpstr>
      <vt:lpstr>Images and metaphors</vt:lpstr>
      <vt:lpstr>What is the role (and value) of experiential knowledge?</vt:lpstr>
      <vt:lpstr>What is the role (and value) of experiential knowledge?</vt:lpstr>
      <vt:lpstr>What is the role (and value) of experiential knowledge?</vt:lpstr>
      <vt:lpstr>Images and metaphors</vt:lpstr>
      <vt:lpstr>Reflection</vt:lpstr>
      <vt:lpstr>A. The object is the disease or disability </vt:lpstr>
      <vt:lpstr>B. The object is biographical individuality</vt:lpstr>
      <vt:lpstr>C. Het object is the relationship between individuality, disease and society</vt:lpstr>
      <vt:lpstr>Conclusion: Seeding document…</vt:lpstr>
      <vt:lpstr>Ymke Kelders: Uncontrollable movements </vt:lpstr>
      <vt:lpstr>Discussion  &amp; Exchange of Ideas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Doorleefd Verstehen</dc:title>
  <dc:creator>Jacqueline Kool</dc:creator>
  <cp:lastModifiedBy>Jacqueline Kool</cp:lastModifiedBy>
  <cp:revision>66</cp:revision>
  <dcterms:created xsi:type="dcterms:W3CDTF">2013-10-31T11:10:19Z</dcterms:created>
  <dcterms:modified xsi:type="dcterms:W3CDTF">2013-10-31T21:47:10Z</dcterms:modified>
</cp:coreProperties>
</file>